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diagrams/quickStyle3.xml" ContentType="application/vnd.openxmlformats-officedocument.drawingml.diagram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drawing2.xml" ContentType="application/vnd.ms-office.drawingml.diagramDrawing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quickStyle4.xml" ContentType="application/vnd.openxmlformats-officedocument.drawingml.diagramStyle+xml"/>
  <Override PartName="/ppt/diagrams/quickStyle2.xml" ContentType="application/vnd.openxmlformats-officedocument.drawingml.diagramStyle+xml"/>
  <Override PartName="/ppt/diagrams/layout2.xml" ContentType="application/vnd.openxmlformats-officedocument.drawingml.diagramLayout+xml"/>
  <Override PartName="/ppt/diagrams/colors2.xml" ContentType="application/vnd.openxmlformats-officedocument.drawingml.diagramColors+xml"/>
  <Override PartName="/ppt/diagrams/drawing3.xml" ContentType="application/vnd.ms-office.drawingml.diagramDrawing+xml"/>
  <Override PartName="/ppt/diagrams/data3.xml" ContentType="application/vnd.openxmlformats-officedocument.drawingml.diagramData+xml"/>
  <Override PartName="/ppt/diagrams/quickStyle5.xml" ContentType="application/vnd.openxmlformats-officedocument.drawingml.diagramStyle+xml"/>
  <Override PartName="/ppt/diagrams/layout3.xml" ContentType="application/vnd.openxmlformats-officedocument.drawingml.diagramLayout+xml"/>
  <Override PartName="/ppt/diagrams/colors3.xml" ContentType="application/vnd.openxmlformats-officedocument.drawingml.diagramColors+xml"/>
  <Override PartName="/ppt/diagrams/drawing4.xml" ContentType="application/vnd.ms-office.drawingml.diagramDrawing+xml"/>
  <Override PartName="/ppt/diagrams/data4.xml" ContentType="application/vnd.openxmlformats-officedocument.drawingml.diagramData+xml"/>
  <Override PartName="/ppt/diagrams/quickStyle6.xml" ContentType="application/vnd.openxmlformats-officedocument.drawingml.diagramStyle+xml"/>
  <Override PartName="/ppt/diagrams/layout4.xml" ContentType="application/vnd.openxmlformats-officedocument.drawingml.diagramLayout+xml"/>
  <Override PartName="/ppt/diagrams/colors4.xml" ContentType="application/vnd.openxmlformats-officedocument.drawingml.diagramColors+xml"/>
  <Override PartName="/ppt/diagrams/drawing5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colors5.xml" ContentType="application/vnd.openxmlformats-officedocument.drawingml.diagramColors+xml"/>
  <Override PartName="/ppt/diagrams/drawing6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colors6.xml" ContentType="application/vnd.openxmlformats-officedocument.drawingml.diagramColors+xml"/>
  <Override PartName="/ppt/diagrams/_rels/data1.xml.rels" ContentType="application/vnd.openxmlformats-package.relationships+xml"/>
  <Override PartName="/ppt/diagrams/_rels/drawing1.xml.rels" ContentType="application/vnd.openxmlformats-package.relationships+xml"/>
  <Override PartName="/ppt/diagrams/_rels/drawing5.xml.rels" ContentType="application/vnd.openxmlformats-package.relationships+xml"/>
  <Override PartName="/ppt/diagrams/_rels/data6.xml.rels" ContentType="application/vnd.openxmlformats-package.relationships+xml"/>
  <Override PartName="/ppt/diagrams/_rels/data5.xml.rels" ContentType="application/vnd.openxmlformats-package.relationships+xml"/>
  <Override PartName="/ppt/diagrams/_rels/drawing6.xml.rels" ContentType="application/vnd.openxmlformats-package.relationships+xml"/>
  <Override PartName="/ppt/media/OOXDiagramDrawingRels5_2.svg" ContentType="image/svg"/>
  <Override PartName="/ppt/media/image1.png" ContentType="image/png"/>
  <Override PartName="/ppt/media/OOXDiagramDataRels5_7.png" ContentType="image/png"/>
  <Override PartName="/ppt/media/image2.png" ContentType="image/png"/>
  <Override PartName="/ppt/media/OOXDiagramDrawingRels5_4.svg" ContentType="image/svg"/>
  <Override PartName="/ppt/media/image3.png" ContentType="image/png"/>
  <Override PartName="/ppt/media/OOXDiagramDataRels5_9.png" ContentType="image/png"/>
  <Override PartName="/ppt/media/image4.png" ContentType="image/png"/>
  <Override PartName="/ppt/media/image5.png" ContentType="image/png"/>
  <Override PartName="/ppt/media/OOXDiagramDrawingRels5_6.svg" ContentType="image/svg"/>
  <Override PartName="/ppt/media/image6.png" ContentType="image/png"/>
  <Override PartName="/ppt/media/image7.png" ContentType="image/png"/>
  <Override PartName="/ppt/media/OOXDiagramDrawingRels5_8.svg" ContentType="image/svg"/>
  <Override PartName="/ppt/media/image8.png" ContentType="image/png"/>
  <Override PartName="/ppt/media/image9.png" ContentType="image/png"/>
  <Override PartName="/ppt/media/image10.png" ContentType="image/png"/>
  <Override PartName="/ppt/media/OOXDiagramDataRels5_8.svg" ContentType="image/sv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OOXDiagramDataRels1_0.png" ContentType="image/png"/>
  <Override PartName="/ppt/media/OOXDiagramDataRels1_1.svg" ContentType="image/svg"/>
  <Override PartName="/ppt/media/OOXDiagramDataRels5_0.png" ContentType="image/png"/>
  <Override PartName="/ppt/media/OOXDiagramDataRels1_2.png" ContentType="image/png"/>
  <Override PartName="/ppt/media/OOXDiagramDrawingRels6_1.svg" ContentType="image/svg"/>
  <Override PartName="/ppt/media/OOXDiagramDataRels1_3.svg" ContentType="image/svg"/>
  <Override PartName="/ppt/media/OOXDiagramDrawingRels1_0.png" ContentType="image/png"/>
  <Override PartName="/ppt/media/OOXDiagramDataRels6_1.svg" ContentType="image/svg"/>
  <Override PartName="/ppt/media/OOXDiagramDrawingRels1_1.svg" ContentType="image/svg"/>
  <Override PartName="/ppt/media/OOXDiagramDrawingRels5_0.png" ContentType="image/png"/>
  <Override PartName="/ppt/media/OOXDiagramDrawingRels1_2.png" ContentType="image/png"/>
  <Override PartName="/ppt/media/OOXDiagramDataRels6_3.svg" ContentType="image/svg"/>
  <Override PartName="/ppt/media/OOXDiagramDrawingRels1_3.svg" ContentType="image/svg"/>
  <Override PartName="/ppt/media/image18.png" ContentType="image/png"/>
  <Override PartName="/ppt/media/image19.png" ContentType="image/png"/>
  <Override PartName="/ppt/media/OOXDiagramDataRels5_1.svg" ContentType="image/svg"/>
  <Override PartName="/ppt/media/OOXDiagramDrawingRels5_3.png" ContentType="image/png"/>
  <Override PartName="/ppt/media/OOXDiagramDataRels5_2.svg" ContentType="image/svg"/>
  <Override PartName="/ppt/media/OOXDiagramDataRels5_3.png" ContentType="image/png"/>
  <Override PartName="/ppt/media/OOXDiagramDataRels5_4.svg" ContentType="image/svg"/>
  <Override PartName="/ppt/media/OOXDiagramDataRels5_5.png" ContentType="image/png"/>
  <Override PartName="/ppt/media/OOXDiagramDrawingRels5_1.svg" ContentType="image/svg"/>
  <Override PartName="/ppt/media/OOXDiagramDataRels5_6.svg" ContentType="image/svg"/>
  <Override PartName="/ppt/media/OOXDiagramDrawingRels5_5.png" ContentType="image/png"/>
  <Override PartName="/ppt/media/OOXDiagramDrawingRels5_7.png" ContentType="image/png"/>
  <Override PartName="/ppt/media/OOXDiagramDrawingRels5_9.png" ContentType="image/png"/>
  <Override PartName="/ppt/media/image20.png" ContentType="image/png"/>
  <Override PartName="/ppt/media/OOXDiagramDataRels6_0.png" ContentType="image/png"/>
  <Override PartName="/ppt/media/OOXDiagramDataRels6_2.png" ContentType="image/png"/>
  <Override PartName="/ppt/media/OOXDiagramDataRels6_4.png" ContentType="image/png"/>
  <Override PartName="/ppt/media/OOXDiagramDataRels6_5.svg" ContentType="image/svg"/>
  <Override PartName="/ppt/media/OOXDiagramDrawingRels6_0.png" ContentType="image/png"/>
  <Override PartName="/ppt/media/OOXDiagramDrawingRels6_2.png" ContentType="image/png"/>
  <Override PartName="/ppt/media/OOXDiagramDrawingRels6_3.svg" ContentType="image/svg"/>
  <Override PartName="/ppt/media/OOXDiagramDrawingRels6_4.png" ContentType="image/png"/>
  <Override PartName="/ppt/media/OOXDiagramDrawingRels6_5.svg" ContentType="image/svg"/>
  <Override PartName="/ppt/slideLayouts/slideLayout3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_rels/slideLayout3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0.xml.rels" ContentType="application/vnd.openxmlformats-package.relationshi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presProps.xml" ContentType="application/vnd.openxmlformats-officedocument.presentationml.presProps+xml"/>
  <Override PartName="/ppt/_rels/presentation.xml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</p:sldIdLst>
  <p:sldSz cx="12192000" cy="6858000"/>
  <p:notesSz cx="7772400" cy="10058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presProps" Target="presProps.xml"/>
</Relationships>
</file>

<file path=ppt/diagrams/_rels/data1.xml.rels><?xml version="1.0" encoding="UTF-8"?>
<Relationships xmlns="http://schemas.openxmlformats.org/package/2006/relationships"><Relationship Id="rId1" Type="http://schemas.openxmlformats.org/officeDocument/2006/relationships/image" Target="../media/OOXDiagramDataRels1_0.png"/><Relationship Id="rId2" Type="http://schemas.openxmlformats.org/officeDocument/2006/relationships/image" Target="../media/OOXDiagramDataRels1_1.svg"/><Relationship Id="rId3" Type="http://schemas.openxmlformats.org/officeDocument/2006/relationships/image" Target="../media/OOXDiagramDataRels1_2.png"/><Relationship Id="rId4" Type="http://schemas.openxmlformats.org/officeDocument/2006/relationships/image" Target="../media/OOXDiagramDataRels1_3.svg"/>
</Relationships>
</file>

<file path=ppt/diagrams/_rels/data5.xml.rels><?xml version="1.0" encoding="UTF-8"?>
<Relationships xmlns="http://schemas.openxmlformats.org/package/2006/relationships"><Relationship Id="rId1" Type="http://schemas.openxmlformats.org/officeDocument/2006/relationships/image" Target="../media/OOXDiagramDataRels5_0.png"/><Relationship Id="rId10" Type="http://schemas.openxmlformats.org/officeDocument/2006/relationships/image" Target="../media/OOXDiagramDataRels5_1.svg"/><Relationship Id="rId2" Type="http://schemas.openxmlformats.org/officeDocument/2006/relationships/image" Target="../media/OOXDiagramDataRels5_2.svg"/><Relationship Id="rId3" Type="http://schemas.openxmlformats.org/officeDocument/2006/relationships/image" Target="../media/OOXDiagramDataRels5_3.png"/><Relationship Id="rId4" Type="http://schemas.openxmlformats.org/officeDocument/2006/relationships/image" Target="../media/OOXDiagramDataRels5_4.svg"/><Relationship Id="rId5" Type="http://schemas.openxmlformats.org/officeDocument/2006/relationships/image" Target="../media/OOXDiagramDataRels5_5.png"/><Relationship Id="rId6" Type="http://schemas.openxmlformats.org/officeDocument/2006/relationships/image" Target="../media/OOXDiagramDataRels5_6.svg"/><Relationship Id="rId7" Type="http://schemas.openxmlformats.org/officeDocument/2006/relationships/image" Target="../media/OOXDiagramDataRels5_7.png"/><Relationship Id="rId8" Type="http://schemas.openxmlformats.org/officeDocument/2006/relationships/image" Target="../media/OOXDiagramDataRels5_8.svg"/><Relationship Id="rId9" Type="http://schemas.openxmlformats.org/officeDocument/2006/relationships/image" Target="../media/OOXDiagramDataRels5_9.png"/>
</Relationships>
</file>

<file path=ppt/diagrams/_rels/data6.xml.rels><?xml version="1.0" encoding="UTF-8"?>
<Relationships xmlns="http://schemas.openxmlformats.org/package/2006/relationships"><Relationship Id="rId1" Type="http://schemas.openxmlformats.org/officeDocument/2006/relationships/image" Target="../media/OOXDiagramDataRels6_0.png"/><Relationship Id="rId2" Type="http://schemas.openxmlformats.org/officeDocument/2006/relationships/image" Target="../media/OOXDiagramDataRels6_1.svg"/><Relationship Id="rId3" Type="http://schemas.openxmlformats.org/officeDocument/2006/relationships/image" Target="../media/OOXDiagramDataRels6_2.png"/><Relationship Id="rId4" Type="http://schemas.openxmlformats.org/officeDocument/2006/relationships/image" Target="../media/OOXDiagramDataRels6_3.svg"/><Relationship Id="rId5" Type="http://schemas.openxmlformats.org/officeDocument/2006/relationships/image" Target="../media/OOXDiagramDataRels6_4.png"/><Relationship Id="rId6" Type="http://schemas.openxmlformats.org/officeDocument/2006/relationships/image" Target="../media/OOXDiagramDataRels6_5.svg"/>
</Relationships>
</file>

<file path=ppt/diagrams/_rels/drawing1.xml.rels><?xml version="1.0" encoding="UTF-8"?>
<Relationships xmlns="http://schemas.openxmlformats.org/package/2006/relationships"><Relationship Id="rId1" Type="http://schemas.openxmlformats.org/officeDocument/2006/relationships/image" Target="../media/OOXDiagramDrawingRels1_0.png"/><Relationship Id="rId2" Type="http://schemas.openxmlformats.org/officeDocument/2006/relationships/image" Target="../media/OOXDiagramDrawingRels1_1.svg"/><Relationship Id="rId3" Type="http://schemas.openxmlformats.org/officeDocument/2006/relationships/image" Target="../media/OOXDiagramDrawingRels1_2.png"/><Relationship Id="rId4" Type="http://schemas.openxmlformats.org/officeDocument/2006/relationships/image" Target="../media/OOXDiagramDrawingRels1_3.svg"/>
</Relationships>
</file>

<file path=ppt/diagrams/_rels/drawing5.xml.rels><?xml version="1.0" encoding="UTF-8"?>
<Relationships xmlns="http://schemas.openxmlformats.org/package/2006/relationships"><Relationship Id="rId1" Type="http://schemas.openxmlformats.org/officeDocument/2006/relationships/image" Target="../media/OOXDiagramDrawingRels5_0.png"/><Relationship Id="rId10" Type="http://schemas.openxmlformats.org/officeDocument/2006/relationships/image" Target="../media/OOXDiagramDrawingRels5_1.svg"/><Relationship Id="rId2" Type="http://schemas.openxmlformats.org/officeDocument/2006/relationships/image" Target="../media/OOXDiagramDrawingRels5_2.svg"/><Relationship Id="rId3" Type="http://schemas.openxmlformats.org/officeDocument/2006/relationships/image" Target="../media/OOXDiagramDrawingRels5_3.png"/><Relationship Id="rId4" Type="http://schemas.openxmlformats.org/officeDocument/2006/relationships/image" Target="../media/OOXDiagramDrawingRels5_4.svg"/><Relationship Id="rId5" Type="http://schemas.openxmlformats.org/officeDocument/2006/relationships/image" Target="../media/OOXDiagramDrawingRels5_5.png"/><Relationship Id="rId6" Type="http://schemas.openxmlformats.org/officeDocument/2006/relationships/image" Target="../media/OOXDiagramDrawingRels5_6.svg"/><Relationship Id="rId7" Type="http://schemas.openxmlformats.org/officeDocument/2006/relationships/image" Target="../media/OOXDiagramDrawingRels5_7.png"/><Relationship Id="rId8" Type="http://schemas.openxmlformats.org/officeDocument/2006/relationships/image" Target="../media/OOXDiagramDrawingRels5_8.svg"/><Relationship Id="rId9" Type="http://schemas.openxmlformats.org/officeDocument/2006/relationships/image" Target="../media/OOXDiagramDrawingRels5_9.png"/>
</Relationships>
</file>

<file path=ppt/diagrams/_rels/drawing6.xml.rels><?xml version="1.0" encoding="UTF-8"?>
<Relationships xmlns="http://schemas.openxmlformats.org/package/2006/relationships"><Relationship Id="rId1" Type="http://schemas.openxmlformats.org/officeDocument/2006/relationships/image" Target="../media/OOXDiagramDrawingRels6_0.png"/><Relationship Id="rId2" Type="http://schemas.openxmlformats.org/officeDocument/2006/relationships/image" Target="../media/OOXDiagramDrawingRels6_1.svg"/><Relationship Id="rId3" Type="http://schemas.openxmlformats.org/officeDocument/2006/relationships/image" Target="../media/OOXDiagramDrawingRels6_2.png"/><Relationship Id="rId4" Type="http://schemas.openxmlformats.org/officeDocument/2006/relationships/image" Target="../media/OOXDiagramDrawingRels6_3.svg"/><Relationship Id="rId5" Type="http://schemas.openxmlformats.org/officeDocument/2006/relationships/image" Target="../media/OOXDiagramDrawingRels6_4.png"/><Relationship Id="rId6" Type="http://schemas.openxmlformats.org/officeDocument/2006/relationships/image" Target="../media/OOXDiagramDrawingRels6_5.svg"/>
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C073556-FD17-49D9-9E17-F688AC2CA68D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9D3D0678-09EB-41E6-8919-9CC2E6E2AE70}">
      <dgm:prSet/>
      <dgm:spPr/>
      <dgm:t>
        <a:bodyPr/>
        <a:lstStyle/>
        <a:p>
          <a:pPr>
            <a:defRPr b="1"/>
          </a:pPr>
          <a:r>
            <a:rPr lang="en-US"/>
            <a:t>How do humans learn?</a:t>
          </a:r>
        </a:p>
      </dgm:t>
    </dgm:pt>
    <dgm:pt modelId="{414D95C8-20F9-43E5-8418-23D99988B348}" type="parTrans" cxnId="{17F2A8AD-6666-4C85-B84C-9F574F9D7B84}">
      <dgm:prSet/>
      <dgm:spPr/>
      <dgm:t>
        <a:bodyPr/>
        <a:lstStyle/>
        <a:p>
          <a:endParaRPr lang="en-US"/>
        </a:p>
      </dgm:t>
    </dgm:pt>
    <dgm:pt modelId="{737C7568-9570-48F3-8400-2FE367B2B446}" type="sibTrans" cxnId="{17F2A8AD-6666-4C85-B84C-9F574F9D7B84}">
      <dgm:prSet/>
      <dgm:spPr/>
      <dgm:t>
        <a:bodyPr/>
        <a:lstStyle/>
        <a:p>
          <a:endParaRPr lang="en-US"/>
        </a:p>
      </dgm:t>
    </dgm:pt>
    <dgm:pt modelId="{1EBB0BDA-3610-45B4-929E-513F22A77ACE}">
      <dgm:prSet/>
      <dgm:spPr/>
      <dgm:t>
        <a:bodyPr/>
        <a:lstStyle/>
        <a:p>
          <a:r>
            <a:rPr lang="en-US"/>
            <a:t>Elements and tasks</a:t>
          </a:r>
        </a:p>
      </dgm:t>
    </dgm:pt>
    <dgm:pt modelId="{97C61DBB-306F-4147-97B1-F28F79F66583}" type="parTrans" cxnId="{9A676082-5655-4B3E-A6F9-163AB040FBB4}">
      <dgm:prSet/>
      <dgm:spPr/>
      <dgm:t>
        <a:bodyPr/>
        <a:lstStyle/>
        <a:p>
          <a:endParaRPr lang="en-US"/>
        </a:p>
      </dgm:t>
    </dgm:pt>
    <dgm:pt modelId="{9996C8DB-9983-4A32-8181-BE01FF66927F}" type="sibTrans" cxnId="{9A676082-5655-4B3E-A6F9-163AB040FBB4}">
      <dgm:prSet/>
      <dgm:spPr/>
      <dgm:t>
        <a:bodyPr/>
        <a:lstStyle/>
        <a:p>
          <a:endParaRPr lang="en-US"/>
        </a:p>
      </dgm:t>
    </dgm:pt>
    <dgm:pt modelId="{7663BC0C-1E41-4ECE-BA3A-016CBC8694BD}">
      <dgm:prSet/>
      <dgm:spPr/>
      <dgm:t>
        <a:bodyPr/>
        <a:lstStyle/>
        <a:p>
          <a:r>
            <a:rPr lang="en-US"/>
            <a:t>Repetition</a:t>
          </a:r>
        </a:p>
      </dgm:t>
    </dgm:pt>
    <dgm:pt modelId="{B3258E48-1B9C-4496-A911-2328D40633EB}" type="parTrans" cxnId="{D4C77D37-4095-49B5-87F8-6F729A80A1B8}">
      <dgm:prSet/>
      <dgm:spPr/>
      <dgm:t>
        <a:bodyPr/>
        <a:lstStyle/>
        <a:p>
          <a:endParaRPr lang="en-US"/>
        </a:p>
      </dgm:t>
    </dgm:pt>
    <dgm:pt modelId="{350160BC-953B-4C60-A307-F1DDDFD7F038}" type="sibTrans" cxnId="{D4C77D37-4095-49B5-87F8-6F729A80A1B8}">
      <dgm:prSet/>
      <dgm:spPr/>
      <dgm:t>
        <a:bodyPr/>
        <a:lstStyle/>
        <a:p>
          <a:endParaRPr lang="en-US"/>
        </a:p>
      </dgm:t>
    </dgm:pt>
    <dgm:pt modelId="{0E34900E-F625-4624-888D-A6601559C4F4}">
      <dgm:prSet/>
      <dgm:spPr/>
      <dgm:t>
        <a:bodyPr/>
        <a:lstStyle/>
        <a:p>
          <a:r>
            <a:rPr lang="en-US"/>
            <a:t>Pattern recognition</a:t>
          </a:r>
        </a:p>
      </dgm:t>
    </dgm:pt>
    <dgm:pt modelId="{7C201905-BA32-4DE4-B295-05E91F30D474}" type="parTrans" cxnId="{BA797F38-B3BA-407A-824C-FCE56A159EEE}">
      <dgm:prSet/>
      <dgm:spPr/>
      <dgm:t>
        <a:bodyPr/>
        <a:lstStyle/>
        <a:p>
          <a:endParaRPr lang="en-US"/>
        </a:p>
      </dgm:t>
    </dgm:pt>
    <dgm:pt modelId="{740A4A1C-1B48-463C-AC49-467FC75D39E9}" type="sibTrans" cxnId="{BA797F38-B3BA-407A-824C-FCE56A159EEE}">
      <dgm:prSet/>
      <dgm:spPr/>
      <dgm:t>
        <a:bodyPr/>
        <a:lstStyle/>
        <a:p>
          <a:endParaRPr lang="en-US"/>
        </a:p>
      </dgm:t>
    </dgm:pt>
    <dgm:pt modelId="{ECF218A5-8A3B-4A11-AFC8-4E9B5C47FEFC}">
      <dgm:prSet/>
      <dgm:spPr/>
      <dgm:t>
        <a:bodyPr/>
        <a:lstStyle/>
        <a:p>
          <a:r>
            <a:rPr lang="en-US"/>
            <a:t>Changing the “wiring of the mind”</a:t>
          </a:r>
        </a:p>
      </dgm:t>
    </dgm:pt>
    <dgm:pt modelId="{59592D00-FA7C-4937-B88F-539778101BEF}" type="parTrans" cxnId="{FA60CE47-25DB-4165-AD22-B0AE479E3996}">
      <dgm:prSet/>
      <dgm:spPr/>
      <dgm:t>
        <a:bodyPr/>
        <a:lstStyle/>
        <a:p>
          <a:endParaRPr lang="en-US"/>
        </a:p>
      </dgm:t>
    </dgm:pt>
    <dgm:pt modelId="{CB4F44DE-7145-4104-A7F0-799F594D7489}" type="sibTrans" cxnId="{FA60CE47-25DB-4165-AD22-B0AE479E3996}">
      <dgm:prSet/>
      <dgm:spPr/>
      <dgm:t>
        <a:bodyPr/>
        <a:lstStyle/>
        <a:p>
          <a:endParaRPr lang="en-US"/>
        </a:p>
      </dgm:t>
    </dgm:pt>
    <dgm:pt modelId="{BF1555A2-73B2-4F32-814C-F853B4EEF545}">
      <dgm:prSet/>
      <dgm:spPr/>
      <dgm:t>
        <a:bodyPr/>
        <a:lstStyle/>
        <a:p>
          <a:r>
            <a:rPr lang="en-US"/>
            <a:t>Repetition</a:t>
          </a:r>
        </a:p>
      </dgm:t>
    </dgm:pt>
    <dgm:pt modelId="{09EE889D-A7BF-4077-9348-8116E6F8183F}" type="parTrans" cxnId="{1D0359BC-834D-4919-AC91-545F4EBB22A4}">
      <dgm:prSet/>
      <dgm:spPr/>
      <dgm:t>
        <a:bodyPr/>
        <a:lstStyle/>
        <a:p>
          <a:endParaRPr lang="en-US"/>
        </a:p>
      </dgm:t>
    </dgm:pt>
    <dgm:pt modelId="{CA8ED670-974A-4130-9EFA-F7B552976879}" type="sibTrans" cxnId="{1D0359BC-834D-4919-AC91-545F4EBB22A4}">
      <dgm:prSet/>
      <dgm:spPr/>
      <dgm:t>
        <a:bodyPr/>
        <a:lstStyle/>
        <a:p>
          <a:endParaRPr lang="en-US"/>
        </a:p>
      </dgm:t>
    </dgm:pt>
    <dgm:pt modelId="{00F0B00D-55C8-4C5F-93E6-F3E994E673CF}">
      <dgm:prSet/>
      <dgm:spPr/>
      <dgm:t>
        <a:bodyPr/>
        <a:lstStyle/>
        <a:p>
          <a:pPr>
            <a:defRPr b="1"/>
          </a:pPr>
          <a:r>
            <a:rPr lang="en-US"/>
            <a:t>How to teach computers to learn?</a:t>
          </a:r>
        </a:p>
      </dgm:t>
    </dgm:pt>
    <dgm:pt modelId="{2141A401-A07B-4FBC-82EA-3A200E31AD2F}" type="parTrans" cxnId="{06B13DAF-6462-48CA-878D-D0940D350939}">
      <dgm:prSet/>
      <dgm:spPr/>
      <dgm:t>
        <a:bodyPr/>
        <a:lstStyle/>
        <a:p>
          <a:endParaRPr lang="en-US"/>
        </a:p>
      </dgm:t>
    </dgm:pt>
    <dgm:pt modelId="{47789307-E506-4DB9-9AA3-BA1E9A1FF0FC}" type="sibTrans" cxnId="{06B13DAF-6462-48CA-878D-D0940D350939}">
      <dgm:prSet/>
      <dgm:spPr/>
      <dgm:t>
        <a:bodyPr/>
        <a:lstStyle/>
        <a:p>
          <a:endParaRPr lang="en-US"/>
        </a:p>
      </dgm:t>
    </dgm:pt>
    <dgm:pt modelId="{598A54F7-7BFE-430D-A3E2-A9018EF9836E}">
      <dgm:prSet/>
      <dgm:spPr/>
      <dgm:t>
        <a:bodyPr/>
        <a:lstStyle/>
        <a:p>
          <a:r>
            <a:rPr lang="en-US"/>
            <a:t>Give tasks and performance criterion</a:t>
          </a:r>
        </a:p>
      </dgm:t>
    </dgm:pt>
    <dgm:pt modelId="{1FA0E481-C800-4560-9A45-6329FD0ABD80}" type="parTrans" cxnId="{B0D754F4-C197-4041-8393-91127BBBC1A4}">
      <dgm:prSet/>
      <dgm:spPr/>
      <dgm:t>
        <a:bodyPr/>
        <a:lstStyle/>
        <a:p>
          <a:endParaRPr lang="en-US"/>
        </a:p>
      </dgm:t>
    </dgm:pt>
    <dgm:pt modelId="{AAEA0D69-C046-465B-87E8-04E547BC44F1}" type="sibTrans" cxnId="{B0D754F4-C197-4041-8393-91127BBBC1A4}">
      <dgm:prSet/>
      <dgm:spPr/>
      <dgm:t>
        <a:bodyPr/>
        <a:lstStyle/>
        <a:p>
          <a:endParaRPr lang="en-US"/>
        </a:p>
      </dgm:t>
    </dgm:pt>
    <dgm:pt modelId="{752A3146-7C2C-4B30-8865-82075E47642E}">
      <dgm:prSet/>
      <dgm:spPr/>
      <dgm:t>
        <a:bodyPr/>
        <a:lstStyle/>
        <a:p>
          <a:r>
            <a:rPr lang="en-US"/>
            <a:t>Repetition</a:t>
          </a:r>
        </a:p>
      </dgm:t>
    </dgm:pt>
    <dgm:pt modelId="{B641C678-3725-44D5-9D03-826D986769C9}" type="parTrans" cxnId="{CCCF5F2A-36C1-4E28-B75E-BD3222F0886A}">
      <dgm:prSet/>
      <dgm:spPr/>
      <dgm:t>
        <a:bodyPr/>
        <a:lstStyle/>
        <a:p>
          <a:endParaRPr lang="en-US"/>
        </a:p>
      </dgm:t>
    </dgm:pt>
    <dgm:pt modelId="{2836B9AE-E0FC-4E2E-A9F5-F0EB52778F7A}" type="sibTrans" cxnId="{CCCF5F2A-36C1-4E28-B75E-BD3222F0886A}">
      <dgm:prSet/>
      <dgm:spPr/>
      <dgm:t>
        <a:bodyPr/>
        <a:lstStyle/>
        <a:p>
          <a:endParaRPr lang="en-US"/>
        </a:p>
      </dgm:t>
    </dgm:pt>
    <dgm:pt modelId="{6F0AEC69-DF91-4097-B803-6A9E9E4476DE}">
      <dgm:prSet/>
      <dgm:spPr/>
      <dgm:t>
        <a:bodyPr/>
        <a:lstStyle/>
        <a:p>
          <a:r>
            <a:rPr lang="en-US"/>
            <a:t>Repetition</a:t>
          </a:r>
        </a:p>
      </dgm:t>
    </dgm:pt>
    <dgm:pt modelId="{20044810-5B02-4756-8C7E-C2E658AB9142}" type="parTrans" cxnId="{15D98FC0-12C2-4FF6-A372-5996F0F28CF9}">
      <dgm:prSet/>
      <dgm:spPr/>
      <dgm:t>
        <a:bodyPr/>
        <a:lstStyle/>
        <a:p>
          <a:endParaRPr lang="en-US"/>
        </a:p>
      </dgm:t>
    </dgm:pt>
    <dgm:pt modelId="{879E476A-DCFB-4076-9E05-E533CE6AEF72}" type="sibTrans" cxnId="{15D98FC0-12C2-4FF6-A372-5996F0F28CF9}">
      <dgm:prSet/>
      <dgm:spPr/>
      <dgm:t>
        <a:bodyPr/>
        <a:lstStyle/>
        <a:p>
          <a:endParaRPr lang="en-US"/>
        </a:p>
      </dgm:t>
    </dgm:pt>
    <dgm:pt modelId="{E78C446A-A356-4074-A67E-A3B0F2DAF9AB}" type="pres">
      <dgm:prSet presAssocID="{7C073556-FD17-49D9-9E17-F688AC2CA68D}" presName="root" presStyleCnt="0">
        <dgm:presLayoutVars>
          <dgm:dir/>
          <dgm:resizeHandles val="exact"/>
        </dgm:presLayoutVars>
      </dgm:prSet>
      <dgm:spPr/>
    </dgm:pt>
    <dgm:pt modelId="{C5E4B9AC-2204-4750-BA5E-F72A012C3B25}" type="pres">
      <dgm:prSet presAssocID="{9D3D0678-09EB-41E6-8919-9CC2E6E2AE70}" presName="compNode" presStyleCnt="0"/>
      <dgm:spPr/>
    </dgm:pt>
    <dgm:pt modelId="{B1A59FE6-5536-4FB3-8F41-4CE7A92B791B}" type="pres">
      <dgm:prSet presAssocID="{9D3D0678-09EB-41E6-8919-9CC2E6E2AE70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896FBD96-4A9A-4D59-BD0F-BF0B03E28AC2}" type="pres">
      <dgm:prSet presAssocID="{9D3D0678-09EB-41E6-8919-9CC2E6E2AE70}" presName="iconSpace" presStyleCnt="0"/>
      <dgm:spPr/>
    </dgm:pt>
    <dgm:pt modelId="{38D7F42E-B1B3-4920-B7EF-4DDD24E9D504}" type="pres">
      <dgm:prSet presAssocID="{9D3D0678-09EB-41E6-8919-9CC2E6E2AE70}" presName="parTx" presStyleLbl="revTx" presStyleIdx="0" presStyleCnt="4">
        <dgm:presLayoutVars>
          <dgm:chMax val="0"/>
          <dgm:chPref val="0"/>
        </dgm:presLayoutVars>
      </dgm:prSet>
      <dgm:spPr/>
    </dgm:pt>
    <dgm:pt modelId="{89C8F8C9-147E-4545-B8CA-3461CB8A367E}" type="pres">
      <dgm:prSet presAssocID="{9D3D0678-09EB-41E6-8919-9CC2E6E2AE70}" presName="txSpace" presStyleCnt="0"/>
      <dgm:spPr/>
    </dgm:pt>
    <dgm:pt modelId="{8E8F5BF5-A7F8-4DD8-92D7-B01BF0E92564}" type="pres">
      <dgm:prSet presAssocID="{9D3D0678-09EB-41E6-8919-9CC2E6E2AE70}" presName="desTx" presStyleLbl="revTx" presStyleIdx="1" presStyleCnt="4">
        <dgm:presLayoutVars/>
      </dgm:prSet>
      <dgm:spPr/>
    </dgm:pt>
    <dgm:pt modelId="{9ED81F88-0978-4C3A-B12B-6EE9CA1404B4}" type="pres">
      <dgm:prSet presAssocID="{737C7568-9570-48F3-8400-2FE367B2B446}" presName="sibTrans" presStyleCnt="0"/>
      <dgm:spPr/>
    </dgm:pt>
    <dgm:pt modelId="{0DB58302-924B-4034-B761-059401451075}" type="pres">
      <dgm:prSet presAssocID="{00F0B00D-55C8-4C5F-93E6-F3E994E673CF}" presName="compNode" presStyleCnt="0"/>
      <dgm:spPr/>
    </dgm:pt>
    <dgm:pt modelId="{3C1ECD44-E95E-415F-95CB-DBC7985000A2}" type="pres">
      <dgm:prSet presAssocID="{00F0B00D-55C8-4C5F-93E6-F3E994E673CF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assroom"/>
        </a:ext>
      </dgm:extLst>
    </dgm:pt>
    <dgm:pt modelId="{A133F3D2-330A-4C7C-ADAA-C1E0D3848C8C}" type="pres">
      <dgm:prSet presAssocID="{00F0B00D-55C8-4C5F-93E6-F3E994E673CF}" presName="iconSpace" presStyleCnt="0"/>
      <dgm:spPr/>
    </dgm:pt>
    <dgm:pt modelId="{BE774EA6-A730-49DF-B172-A1151ACE9909}" type="pres">
      <dgm:prSet presAssocID="{00F0B00D-55C8-4C5F-93E6-F3E994E673CF}" presName="parTx" presStyleLbl="revTx" presStyleIdx="2" presStyleCnt="4">
        <dgm:presLayoutVars>
          <dgm:chMax val="0"/>
          <dgm:chPref val="0"/>
        </dgm:presLayoutVars>
      </dgm:prSet>
      <dgm:spPr/>
    </dgm:pt>
    <dgm:pt modelId="{62DCBF6D-0504-4571-86DB-26B1EC77481E}" type="pres">
      <dgm:prSet presAssocID="{00F0B00D-55C8-4C5F-93E6-F3E994E673CF}" presName="txSpace" presStyleCnt="0"/>
      <dgm:spPr/>
    </dgm:pt>
    <dgm:pt modelId="{0A4EC475-B58B-4CF0-A96E-1257E64ACDB4}" type="pres">
      <dgm:prSet presAssocID="{00F0B00D-55C8-4C5F-93E6-F3E994E673CF}" presName="desTx" presStyleLbl="revTx" presStyleIdx="3" presStyleCnt="4">
        <dgm:presLayoutVars/>
      </dgm:prSet>
      <dgm:spPr/>
    </dgm:pt>
  </dgm:ptLst>
  <dgm:cxnLst>
    <dgm:cxn modelId="{CCCF5F2A-36C1-4E28-B75E-BD3222F0886A}" srcId="{00F0B00D-55C8-4C5F-93E6-F3E994E673CF}" destId="{752A3146-7C2C-4B30-8865-82075E47642E}" srcOrd="1" destOrd="0" parTransId="{B641C678-3725-44D5-9D03-826D986769C9}" sibTransId="{2836B9AE-E0FC-4E2E-A9F5-F0EB52778F7A}"/>
    <dgm:cxn modelId="{90A54334-ACA5-4FE1-98AA-048EAE2FDDC6}" type="presOf" srcId="{ECF218A5-8A3B-4A11-AFC8-4E9B5C47FEFC}" destId="{8E8F5BF5-A7F8-4DD8-92D7-B01BF0E92564}" srcOrd="0" destOrd="3" presId="urn:microsoft.com/office/officeart/2018/5/layout/CenteredIconLabelDescriptionList"/>
    <dgm:cxn modelId="{D4C77D37-4095-49B5-87F8-6F729A80A1B8}" srcId="{9D3D0678-09EB-41E6-8919-9CC2E6E2AE70}" destId="{7663BC0C-1E41-4ECE-BA3A-016CBC8694BD}" srcOrd="1" destOrd="0" parTransId="{B3258E48-1B9C-4496-A911-2328D40633EB}" sibTransId="{350160BC-953B-4C60-A307-F1DDDFD7F038}"/>
    <dgm:cxn modelId="{BA797F38-B3BA-407A-824C-FCE56A159EEE}" srcId="{9D3D0678-09EB-41E6-8919-9CC2E6E2AE70}" destId="{0E34900E-F625-4624-888D-A6601559C4F4}" srcOrd="2" destOrd="0" parTransId="{7C201905-BA32-4DE4-B295-05E91F30D474}" sibTransId="{740A4A1C-1B48-463C-AC49-467FC75D39E9}"/>
    <dgm:cxn modelId="{1EE9EC3E-02C7-4ABE-B2C4-F9C4D83A5FB3}" type="presOf" srcId="{BF1555A2-73B2-4F32-814C-F853B4EEF545}" destId="{8E8F5BF5-A7F8-4DD8-92D7-B01BF0E92564}" srcOrd="0" destOrd="4" presId="urn:microsoft.com/office/officeart/2018/5/layout/CenteredIconLabelDescriptionList"/>
    <dgm:cxn modelId="{FA60CE47-25DB-4165-AD22-B0AE479E3996}" srcId="{9D3D0678-09EB-41E6-8919-9CC2E6E2AE70}" destId="{ECF218A5-8A3B-4A11-AFC8-4E9B5C47FEFC}" srcOrd="3" destOrd="0" parTransId="{59592D00-FA7C-4937-B88F-539778101BEF}" sibTransId="{CB4F44DE-7145-4104-A7F0-799F594D7489}"/>
    <dgm:cxn modelId="{7367957A-B879-4F62-95CC-8B9DD6B1FB40}" type="presOf" srcId="{752A3146-7C2C-4B30-8865-82075E47642E}" destId="{0A4EC475-B58B-4CF0-A96E-1257E64ACDB4}" srcOrd="0" destOrd="1" presId="urn:microsoft.com/office/officeart/2018/5/layout/CenteredIconLabelDescriptionList"/>
    <dgm:cxn modelId="{6325B280-5BAA-4186-B085-DB273D48D880}" type="presOf" srcId="{9D3D0678-09EB-41E6-8919-9CC2E6E2AE70}" destId="{38D7F42E-B1B3-4920-B7EF-4DDD24E9D504}" srcOrd="0" destOrd="0" presId="urn:microsoft.com/office/officeart/2018/5/layout/CenteredIconLabelDescriptionList"/>
    <dgm:cxn modelId="{9A676082-5655-4B3E-A6F9-163AB040FBB4}" srcId="{9D3D0678-09EB-41E6-8919-9CC2E6E2AE70}" destId="{1EBB0BDA-3610-45B4-929E-513F22A77ACE}" srcOrd="0" destOrd="0" parTransId="{97C61DBB-306F-4147-97B1-F28F79F66583}" sibTransId="{9996C8DB-9983-4A32-8181-BE01FF66927F}"/>
    <dgm:cxn modelId="{9133D982-98F3-4602-B8E7-3759A90EA36D}" type="presOf" srcId="{7C073556-FD17-49D9-9E17-F688AC2CA68D}" destId="{E78C446A-A356-4074-A67E-A3B0F2DAF9AB}" srcOrd="0" destOrd="0" presId="urn:microsoft.com/office/officeart/2018/5/layout/CenteredIconLabelDescriptionList"/>
    <dgm:cxn modelId="{50296397-7079-4BCB-B175-A7FDF297EA8E}" type="presOf" srcId="{00F0B00D-55C8-4C5F-93E6-F3E994E673CF}" destId="{BE774EA6-A730-49DF-B172-A1151ACE9909}" srcOrd="0" destOrd="0" presId="urn:microsoft.com/office/officeart/2018/5/layout/CenteredIconLabelDescriptionList"/>
    <dgm:cxn modelId="{4A1AD19B-B053-40A9-8F61-D939194253B6}" type="presOf" srcId="{6F0AEC69-DF91-4097-B803-6A9E9E4476DE}" destId="{0A4EC475-B58B-4CF0-A96E-1257E64ACDB4}" srcOrd="0" destOrd="2" presId="urn:microsoft.com/office/officeart/2018/5/layout/CenteredIconLabelDescriptionList"/>
    <dgm:cxn modelId="{17F2A8AD-6666-4C85-B84C-9F574F9D7B84}" srcId="{7C073556-FD17-49D9-9E17-F688AC2CA68D}" destId="{9D3D0678-09EB-41E6-8919-9CC2E6E2AE70}" srcOrd="0" destOrd="0" parTransId="{414D95C8-20F9-43E5-8418-23D99988B348}" sibTransId="{737C7568-9570-48F3-8400-2FE367B2B446}"/>
    <dgm:cxn modelId="{06B13DAF-6462-48CA-878D-D0940D350939}" srcId="{7C073556-FD17-49D9-9E17-F688AC2CA68D}" destId="{00F0B00D-55C8-4C5F-93E6-F3E994E673CF}" srcOrd="1" destOrd="0" parTransId="{2141A401-A07B-4FBC-82EA-3A200E31AD2F}" sibTransId="{47789307-E506-4DB9-9AA3-BA1E9A1FF0FC}"/>
    <dgm:cxn modelId="{3412ACB4-32A3-4387-8F30-D74E57CA20E9}" type="presOf" srcId="{7663BC0C-1E41-4ECE-BA3A-016CBC8694BD}" destId="{8E8F5BF5-A7F8-4DD8-92D7-B01BF0E92564}" srcOrd="0" destOrd="1" presId="urn:microsoft.com/office/officeart/2018/5/layout/CenteredIconLabelDescriptionList"/>
    <dgm:cxn modelId="{1D0359BC-834D-4919-AC91-545F4EBB22A4}" srcId="{9D3D0678-09EB-41E6-8919-9CC2E6E2AE70}" destId="{BF1555A2-73B2-4F32-814C-F853B4EEF545}" srcOrd="4" destOrd="0" parTransId="{09EE889D-A7BF-4077-9348-8116E6F8183F}" sibTransId="{CA8ED670-974A-4130-9EFA-F7B552976879}"/>
    <dgm:cxn modelId="{15D98FC0-12C2-4FF6-A372-5996F0F28CF9}" srcId="{00F0B00D-55C8-4C5F-93E6-F3E994E673CF}" destId="{6F0AEC69-DF91-4097-B803-6A9E9E4476DE}" srcOrd="2" destOrd="0" parTransId="{20044810-5B02-4756-8C7E-C2E658AB9142}" sibTransId="{879E476A-DCFB-4076-9E05-E533CE6AEF72}"/>
    <dgm:cxn modelId="{0F4DE8CA-E1D4-4BAE-9C62-E5EF86FC857E}" type="presOf" srcId="{598A54F7-7BFE-430D-A3E2-A9018EF9836E}" destId="{0A4EC475-B58B-4CF0-A96E-1257E64ACDB4}" srcOrd="0" destOrd="0" presId="urn:microsoft.com/office/officeart/2018/5/layout/CenteredIconLabelDescriptionList"/>
    <dgm:cxn modelId="{434716E2-CD1A-4C88-A9D0-4CC45362A950}" type="presOf" srcId="{1EBB0BDA-3610-45B4-929E-513F22A77ACE}" destId="{8E8F5BF5-A7F8-4DD8-92D7-B01BF0E92564}" srcOrd="0" destOrd="0" presId="urn:microsoft.com/office/officeart/2018/5/layout/CenteredIconLabelDescriptionList"/>
    <dgm:cxn modelId="{B0D754F4-C197-4041-8393-91127BBBC1A4}" srcId="{00F0B00D-55C8-4C5F-93E6-F3E994E673CF}" destId="{598A54F7-7BFE-430D-A3E2-A9018EF9836E}" srcOrd="0" destOrd="0" parTransId="{1FA0E481-C800-4560-9A45-6329FD0ABD80}" sibTransId="{AAEA0D69-C046-465B-87E8-04E547BC44F1}"/>
    <dgm:cxn modelId="{0E7000FE-91C4-4FC9-B22E-D6E1F2F57130}" type="presOf" srcId="{0E34900E-F625-4624-888D-A6601559C4F4}" destId="{8E8F5BF5-A7F8-4DD8-92D7-B01BF0E92564}" srcOrd="0" destOrd="2" presId="urn:microsoft.com/office/officeart/2018/5/layout/CenteredIconLabelDescriptionList"/>
    <dgm:cxn modelId="{3428E47B-6A67-4AF7-8DB3-742D808AC36A}" type="presParOf" srcId="{E78C446A-A356-4074-A67E-A3B0F2DAF9AB}" destId="{C5E4B9AC-2204-4750-BA5E-F72A012C3B25}" srcOrd="0" destOrd="0" presId="urn:microsoft.com/office/officeart/2018/5/layout/CenteredIconLabelDescriptionList"/>
    <dgm:cxn modelId="{1D56DBE5-9AD7-4905-B6C1-A44CB2FA15F1}" type="presParOf" srcId="{C5E4B9AC-2204-4750-BA5E-F72A012C3B25}" destId="{B1A59FE6-5536-4FB3-8F41-4CE7A92B791B}" srcOrd="0" destOrd="0" presId="urn:microsoft.com/office/officeart/2018/5/layout/CenteredIconLabelDescriptionList"/>
    <dgm:cxn modelId="{D2CE923F-7D43-434A-86DB-7EB7A5C8DCC1}" type="presParOf" srcId="{C5E4B9AC-2204-4750-BA5E-F72A012C3B25}" destId="{896FBD96-4A9A-4D59-BD0F-BF0B03E28AC2}" srcOrd="1" destOrd="0" presId="urn:microsoft.com/office/officeart/2018/5/layout/CenteredIconLabelDescriptionList"/>
    <dgm:cxn modelId="{92EF757A-501C-4E2E-81D4-C91E338187D0}" type="presParOf" srcId="{C5E4B9AC-2204-4750-BA5E-F72A012C3B25}" destId="{38D7F42E-B1B3-4920-B7EF-4DDD24E9D504}" srcOrd="2" destOrd="0" presId="urn:microsoft.com/office/officeart/2018/5/layout/CenteredIconLabelDescriptionList"/>
    <dgm:cxn modelId="{3667EAED-04D7-4FF6-87FF-35E41905DFC9}" type="presParOf" srcId="{C5E4B9AC-2204-4750-BA5E-F72A012C3B25}" destId="{89C8F8C9-147E-4545-B8CA-3461CB8A367E}" srcOrd="3" destOrd="0" presId="urn:microsoft.com/office/officeart/2018/5/layout/CenteredIconLabelDescriptionList"/>
    <dgm:cxn modelId="{1ADFA724-6B41-4789-8800-082D6935446F}" type="presParOf" srcId="{C5E4B9AC-2204-4750-BA5E-F72A012C3B25}" destId="{8E8F5BF5-A7F8-4DD8-92D7-B01BF0E92564}" srcOrd="4" destOrd="0" presId="urn:microsoft.com/office/officeart/2018/5/layout/CenteredIconLabelDescriptionList"/>
    <dgm:cxn modelId="{2F36337F-11FD-4354-BAF3-706EFDAAB97E}" type="presParOf" srcId="{E78C446A-A356-4074-A67E-A3B0F2DAF9AB}" destId="{9ED81F88-0978-4C3A-B12B-6EE9CA1404B4}" srcOrd="1" destOrd="0" presId="urn:microsoft.com/office/officeart/2018/5/layout/CenteredIconLabelDescriptionList"/>
    <dgm:cxn modelId="{DBBE7EDB-39A7-4B51-8220-7E9E71DCD687}" type="presParOf" srcId="{E78C446A-A356-4074-A67E-A3B0F2DAF9AB}" destId="{0DB58302-924B-4034-B761-059401451075}" srcOrd="2" destOrd="0" presId="urn:microsoft.com/office/officeart/2018/5/layout/CenteredIconLabelDescriptionList"/>
    <dgm:cxn modelId="{B5855371-D263-46D8-9A82-C8AF051882A1}" type="presParOf" srcId="{0DB58302-924B-4034-B761-059401451075}" destId="{3C1ECD44-E95E-415F-95CB-DBC7985000A2}" srcOrd="0" destOrd="0" presId="urn:microsoft.com/office/officeart/2018/5/layout/CenteredIconLabelDescriptionList"/>
    <dgm:cxn modelId="{F577FDDB-DA88-4291-AC8F-53A0C9181732}" type="presParOf" srcId="{0DB58302-924B-4034-B761-059401451075}" destId="{A133F3D2-330A-4C7C-ADAA-C1E0D3848C8C}" srcOrd="1" destOrd="0" presId="urn:microsoft.com/office/officeart/2018/5/layout/CenteredIconLabelDescriptionList"/>
    <dgm:cxn modelId="{195989C5-CF93-413D-9B39-5A3C5DFD1335}" type="presParOf" srcId="{0DB58302-924B-4034-B761-059401451075}" destId="{BE774EA6-A730-49DF-B172-A1151ACE9909}" srcOrd="2" destOrd="0" presId="urn:microsoft.com/office/officeart/2018/5/layout/CenteredIconLabelDescriptionList"/>
    <dgm:cxn modelId="{41A268F5-02EC-4641-BE8F-D7F4B68EA9D4}" type="presParOf" srcId="{0DB58302-924B-4034-B761-059401451075}" destId="{62DCBF6D-0504-4571-86DB-26B1EC77481E}" srcOrd="3" destOrd="0" presId="urn:microsoft.com/office/officeart/2018/5/layout/CenteredIconLabelDescriptionList"/>
    <dgm:cxn modelId="{B608AB61-F0FE-4F72-A474-683B0DD6E986}" type="presParOf" srcId="{0DB58302-924B-4034-B761-059401451075}" destId="{0A4EC475-B58B-4CF0-A96E-1257E64ACDB4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FDFB9AA-4F0A-44FF-8B12-543A9452796C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E39FC8B8-B2BF-4308-A5D1-D622D4169969}">
      <dgm:prSet/>
      <dgm:spPr/>
      <dgm:t>
        <a:bodyPr/>
        <a:lstStyle/>
        <a:p>
          <a:r>
            <a:rPr lang="en-US" dirty="0"/>
            <a:t>How to make machines learn?</a:t>
          </a:r>
        </a:p>
      </dgm:t>
    </dgm:pt>
    <dgm:pt modelId="{A8783881-B9D0-4DD3-BE9C-F057D36ED10E}" type="parTrans" cxnId="{5C81AE76-19F4-4A94-B956-D6B47B7CED3C}">
      <dgm:prSet/>
      <dgm:spPr/>
      <dgm:t>
        <a:bodyPr/>
        <a:lstStyle/>
        <a:p>
          <a:endParaRPr lang="en-US"/>
        </a:p>
      </dgm:t>
    </dgm:pt>
    <dgm:pt modelId="{770CCE2F-C353-48DE-B03E-8BC2E4BE8796}" type="sibTrans" cxnId="{5C81AE76-19F4-4A94-B956-D6B47B7CED3C}">
      <dgm:prSet/>
      <dgm:spPr/>
      <dgm:t>
        <a:bodyPr/>
        <a:lstStyle/>
        <a:p>
          <a:endParaRPr lang="en-US"/>
        </a:p>
      </dgm:t>
    </dgm:pt>
    <dgm:pt modelId="{3CA70272-C6B0-464A-91EA-6D2172A3506A}">
      <dgm:prSet/>
      <dgm:spPr/>
      <dgm:t>
        <a:bodyPr/>
        <a:lstStyle/>
        <a:p>
          <a:r>
            <a:rPr lang="en-US" dirty="0"/>
            <a:t>Use mathematical models that</a:t>
          </a:r>
        </a:p>
      </dgm:t>
    </dgm:pt>
    <dgm:pt modelId="{E2ED4858-1280-41E3-BEDF-9CB7C24203B3}" type="parTrans" cxnId="{76BB938D-326B-4229-B7F6-320A92FE115B}">
      <dgm:prSet/>
      <dgm:spPr/>
      <dgm:t>
        <a:bodyPr/>
        <a:lstStyle/>
        <a:p>
          <a:endParaRPr lang="en-US"/>
        </a:p>
      </dgm:t>
    </dgm:pt>
    <dgm:pt modelId="{0E941E0B-0C08-4BCE-BD27-BF042C990B44}" type="sibTrans" cxnId="{76BB938D-326B-4229-B7F6-320A92FE115B}">
      <dgm:prSet/>
      <dgm:spPr/>
      <dgm:t>
        <a:bodyPr/>
        <a:lstStyle/>
        <a:p>
          <a:endParaRPr lang="en-US"/>
        </a:p>
      </dgm:t>
    </dgm:pt>
    <dgm:pt modelId="{985B643E-8887-4672-B3D5-11296DB22DB0}">
      <dgm:prSet/>
      <dgm:spPr/>
      <dgm:t>
        <a:bodyPr/>
        <a:lstStyle/>
        <a:p>
          <a:r>
            <a:rPr lang="en-US" dirty="0"/>
            <a:t>improve their performance</a:t>
          </a:r>
        </a:p>
      </dgm:t>
    </dgm:pt>
    <dgm:pt modelId="{CCA0B1AB-AD58-466F-833B-EEEB17165174}" type="parTrans" cxnId="{EDE994CB-DC06-4CDB-B318-DD988736A0CF}">
      <dgm:prSet/>
      <dgm:spPr/>
      <dgm:t>
        <a:bodyPr/>
        <a:lstStyle/>
        <a:p>
          <a:endParaRPr lang="en-US"/>
        </a:p>
      </dgm:t>
    </dgm:pt>
    <dgm:pt modelId="{7EA305C2-F98C-41EC-AEB0-FB8C154ECF4F}" type="sibTrans" cxnId="{EDE994CB-DC06-4CDB-B318-DD988736A0CF}">
      <dgm:prSet/>
      <dgm:spPr/>
      <dgm:t>
        <a:bodyPr/>
        <a:lstStyle/>
        <a:p>
          <a:endParaRPr lang="en-US"/>
        </a:p>
      </dgm:t>
    </dgm:pt>
    <dgm:pt modelId="{A471C52B-F272-4226-9325-55FA45B3EE8A}">
      <dgm:prSet/>
      <dgm:spPr/>
      <dgm:t>
        <a:bodyPr/>
        <a:lstStyle/>
        <a:p>
          <a:r>
            <a:rPr lang="en-US" dirty="0"/>
            <a:t>at some task</a:t>
          </a:r>
        </a:p>
      </dgm:t>
    </dgm:pt>
    <dgm:pt modelId="{79C69E78-33B2-496D-8409-81C40978232E}" type="parTrans" cxnId="{CCA221A5-241E-45B5-B09F-3412229F745E}">
      <dgm:prSet/>
      <dgm:spPr/>
      <dgm:t>
        <a:bodyPr/>
        <a:lstStyle/>
        <a:p>
          <a:endParaRPr lang="en-US"/>
        </a:p>
      </dgm:t>
    </dgm:pt>
    <dgm:pt modelId="{BEFF12D5-37F3-4678-B5B5-A65C1572A807}" type="sibTrans" cxnId="{CCA221A5-241E-45B5-B09F-3412229F745E}">
      <dgm:prSet/>
      <dgm:spPr/>
      <dgm:t>
        <a:bodyPr/>
        <a:lstStyle/>
        <a:p>
          <a:endParaRPr lang="en-US"/>
        </a:p>
      </dgm:t>
    </dgm:pt>
    <dgm:pt modelId="{8EA2AB50-7004-4331-8122-C6D04A1B408F}">
      <dgm:prSet/>
      <dgm:spPr/>
      <dgm:t>
        <a:bodyPr/>
        <a:lstStyle/>
        <a:p>
          <a:r>
            <a:rPr lang="en-US" dirty="0"/>
            <a:t>with experience</a:t>
          </a:r>
        </a:p>
      </dgm:t>
    </dgm:pt>
    <dgm:pt modelId="{D5DC9836-FAE6-4A52-B493-4D0E24F7C9BA}" type="parTrans" cxnId="{5F56B219-2805-47AA-8C83-3BD253359E1B}">
      <dgm:prSet/>
      <dgm:spPr/>
      <dgm:t>
        <a:bodyPr/>
        <a:lstStyle/>
        <a:p>
          <a:endParaRPr lang="en-US"/>
        </a:p>
      </dgm:t>
    </dgm:pt>
    <dgm:pt modelId="{5323FB47-7D60-44C8-9381-364B84CF3B4F}" type="sibTrans" cxnId="{5F56B219-2805-47AA-8C83-3BD253359E1B}">
      <dgm:prSet/>
      <dgm:spPr/>
      <dgm:t>
        <a:bodyPr/>
        <a:lstStyle/>
        <a:p>
          <a:endParaRPr lang="en-US"/>
        </a:p>
      </dgm:t>
    </dgm:pt>
    <dgm:pt modelId="{5B01F037-197E-4ED4-953A-DBD88FD0378C}">
      <dgm:prSet/>
      <dgm:spPr/>
      <dgm:t>
        <a:bodyPr/>
        <a:lstStyle/>
        <a:p>
          <a:r>
            <a:rPr lang="tr-TR" dirty="0"/>
            <a:t>Optimize a performance criterion using example data or past experience.</a:t>
          </a:r>
          <a:endParaRPr lang="en-US" dirty="0"/>
        </a:p>
      </dgm:t>
    </dgm:pt>
    <dgm:pt modelId="{16EB0E99-B47F-4E5A-A709-1DABC7519D0B}" type="parTrans" cxnId="{0E70B294-07E9-43FF-A93C-CE90C2BFDE19}">
      <dgm:prSet/>
      <dgm:spPr/>
      <dgm:t>
        <a:bodyPr/>
        <a:lstStyle/>
        <a:p>
          <a:endParaRPr lang="en-US"/>
        </a:p>
      </dgm:t>
    </dgm:pt>
    <dgm:pt modelId="{BBB4F540-A3DB-4CEB-A998-79FE19057B49}" type="sibTrans" cxnId="{0E70B294-07E9-43FF-A93C-CE90C2BFDE19}">
      <dgm:prSet/>
      <dgm:spPr/>
      <dgm:t>
        <a:bodyPr/>
        <a:lstStyle/>
        <a:p>
          <a:endParaRPr lang="en-US"/>
        </a:p>
      </dgm:t>
    </dgm:pt>
    <dgm:pt modelId="{8AE3BBFC-EC3F-4858-8BE3-91F9D1FA8A20}">
      <dgm:prSet/>
      <dgm:spPr/>
      <dgm:t>
        <a:bodyPr/>
        <a:lstStyle/>
        <a:p>
          <a:r>
            <a:rPr lang="tr-TR" dirty="0"/>
            <a:t>Role of Statistics: </a:t>
          </a:r>
          <a:r>
            <a:rPr lang="en-US" dirty="0"/>
            <a:t>Randomness has to be accounted for. Machines need to learn to separate noise from data</a:t>
          </a:r>
        </a:p>
      </dgm:t>
    </dgm:pt>
    <dgm:pt modelId="{27B505E2-5EE6-4B7A-9DA7-56E170E33B7E}" type="parTrans" cxnId="{ABDE6465-1E70-40A4-B719-330B29C1BDA0}">
      <dgm:prSet/>
      <dgm:spPr/>
      <dgm:t>
        <a:bodyPr/>
        <a:lstStyle/>
        <a:p>
          <a:endParaRPr lang="en-US"/>
        </a:p>
      </dgm:t>
    </dgm:pt>
    <dgm:pt modelId="{C9B373E1-06F2-4A4F-96C1-A64A3C5506F6}" type="sibTrans" cxnId="{ABDE6465-1E70-40A4-B719-330B29C1BDA0}">
      <dgm:prSet/>
      <dgm:spPr/>
      <dgm:t>
        <a:bodyPr/>
        <a:lstStyle/>
        <a:p>
          <a:endParaRPr lang="en-US"/>
        </a:p>
      </dgm:t>
    </dgm:pt>
    <dgm:pt modelId="{0AC5F9AB-E8F4-4A5B-96BC-4BF48DD43967}">
      <dgm:prSet/>
      <dgm:spPr/>
      <dgm:t>
        <a:bodyPr/>
        <a:lstStyle/>
        <a:p>
          <a:r>
            <a:rPr lang="tr-TR"/>
            <a:t>Role of Computer science: Efficient algorithms to</a:t>
          </a:r>
          <a:endParaRPr lang="en-US"/>
        </a:p>
      </dgm:t>
    </dgm:pt>
    <dgm:pt modelId="{E9C9886D-0FA2-47FF-9285-51D7FEEF5D6E}" type="parTrans" cxnId="{11007953-F7D7-41A8-83F6-76718CD36AC9}">
      <dgm:prSet/>
      <dgm:spPr/>
      <dgm:t>
        <a:bodyPr/>
        <a:lstStyle/>
        <a:p>
          <a:endParaRPr lang="en-US"/>
        </a:p>
      </dgm:t>
    </dgm:pt>
    <dgm:pt modelId="{E0158408-1EE1-4E1B-9241-795930CA5959}" type="sibTrans" cxnId="{11007953-F7D7-41A8-83F6-76718CD36AC9}">
      <dgm:prSet/>
      <dgm:spPr/>
      <dgm:t>
        <a:bodyPr/>
        <a:lstStyle/>
        <a:p>
          <a:endParaRPr lang="en-US"/>
        </a:p>
      </dgm:t>
    </dgm:pt>
    <dgm:pt modelId="{C79EBD1E-2426-46CA-9797-6881E2126BA3}">
      <dgm:prSet/>
      <dgm:spPr/>
      <dgm:t>
        <a:bodyPr/>
        <a:lstStyle/>
        <a:p>
          <a:r>
            <a:rPr lang="en-US" dirty="0"/>
            <a:t>Create applications that can run algorithms fast</a:t>
          </a:r>
        </a:p>
      </dgm:t>
    </dgm:pt>
    <dgm:pt modelId="{EF1ACF14-5EC4-40DF-98DE-772D0CD69361}" type="parTrans" cxnId="{7D9D2A7D-80BF-4B57-86B9-9B7AA92F5D5A}">
      <dgm:prSet/>
      <dgm:spPr/>
      <dgm:t>
        <a:bodyPr/>
        <a:lstStyle/>
        <a:p>
          <a:endParaRPr lang="en-US"/>
        </a:p>
      </dgm:t>
    </dgm:pt>
    <dgm:pt modelId="{09282024-3F31-46DE-BDAB-B44F1E65C393}" type="sibTrans" cxnId="{7D9D2A7D-80BF-4B57-86B9-9B7AA92F5D5A}">
      <dgm:prSet/>
      <dgm:spPr/>
      <dgm:t>
        <a:bodyPr/>
        <a:lstStyle/>
        <a:p>
          <a:endParaRPr lang="en-US"/>
        </a:p>
      </dgm:t>
    </dgm:pt>
    <dgm:pt modelId="{866CC568-9522-459E-8A79-0000F397FA94}">
      <dgm:prSet/>
      <dgm:spPr/>
      <dgm:t>
        <a:bodyPr/>
        <a:lstStyle/>
        <a:p>
          <a:r>
            <a:rPr lang="en-US" dirty="0"/>
            <a:t>Create platforms that can leverage data in bulk</a:t>
          </a:r>
        </a:p>
      </dgm:t>
    </dgm:pt>
    <dgm:pt modelId="{FF19EC4B-CE73-456E-A2D8-5F6261FD880E}" type="parTrans" cxnId="{4F75CA6F-345E-4E1A-B65F-2EE6012F89C8}">
      <dgm:prSet/>
      <dgm:spPr/>
    </dgm:pt>
    <dgm:pt modelId="{8905BC6F-57F7-46E5-9EB5-7C9144E5BB10}" type="sibTrans" cxnId="{4F75CA6F-345E-4E1A-B65F-2EE6012F89C8}">
      <dgm:prSet/>
      <dgm:spPr/>
    </dgm:pt>
    <dgm:pt modelId="{73D12DAC-0565-4C4F-9221-EFE6DD1E907B}">
      <dgm:prSet/>
      <dgm:spPr/>
      <dgm:t>
        <a:bodyPr/>
        <a:lstStyle/>
        <a:p>
          <a:r>
            <a:rPr lang="en-US" dirty="0"/>
            <a:t>Solve large scale problems</a:t>
          </a:r>
        </a:p>
      </dgm:t>
    </dgm:pt>
    <dgm:pt modelId="{7EF76D2F-ADD8-4FC1-8107-1C288C839FE8}" type="parTrans" cxnId="{2B8BB760-6F37-48FC-978F-9F32B41E534E}">
      <dgm:prSet/>
      <dgm:spPr/>
    </dgm:pt>
    <dgm:pt modelId="{CF4A3A57-BDCA-4DC9-8C9C-0D656A8C7754}" type="sibTrans" cxnId="{2B8BB760-6F37-48FC-978F-9F32B41E534E}">
      <dgm:prSet/>
      <dgm:spPr/>
    </dgm:pt>
    <dgm:pt modelId="{1759C818-9FBE-4B38-90CF-DBB2CB7D46F2}" type="pres">
      <dgm:prSet presAssocID="{BFDFB9AA-4F0A-44FF-8B12-543A9452796C}" presName="linear" presStyleCnt="0">
        <dgm:presLayoutVars>
          <dgm:animLvl val="lvl"/>
          <dgm:resizeHandles val="exact"/>
        </dgm:presLayoutVars>
      </dgm:prSet>
      <dgm:spPr/>
    </dgm:pt>
    <dgm:pt modelId="{84ED23B6-FA11-4D42-813F-282F412E94C9}" type="pres">
      <dgm:prSet presAssocID="{E39FC8B8-B2BF-4308-A5D1-D622D4169969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DA2A80A6-0313-4B63-A6E9-3AAC7E93C6F1}" type="pres">
      <dgm:prSet presAssocID="{E39FC8B8-B2BF-4308-A5D1-D622D4169969}" presName="childText" presStyleLbl="revTx" presStyleIdx="0" presStyleCnt="2">
        <dgm:presLayoutVars>
          <dgm:bulletEnabled val="1"/>
        </dgm:presLayoutVars>
      </dgm:prSet>
      <dgm:spPr/>
    </dgm:pt>
    <dgm:pt modelId="{16928793-BF16-40B4-A60E-53737C04C9D0}" type="pres">
      <dgm:prSet presAssocID="{5B01F037-197E-4ED4-953A-DBD88FD0378C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73D3F46C-471A-45E2-BA6E-C46436C3C0F7}" type="pres">
      <dgm:prSet presAssocID="{BBB4F540-A3DB-4CEB-A998-79FE19057B49}" presName="spacer" presStyleCnt="0"/>
      <dgm:spPr/>
    </dgm:pt>
    <dgm:pt modelId="{02C53E4C-E2F6-4906-9414-1E233085AAD2}" type="pres">
      <dgm:prSet presAssocID="{8AE3BBFC-EC3F-4858-8BE3-91F9D1FA8A20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947FB25D-11DF-4BDC-9813-7D96BEFBD8BD}" type="pres">
      <dgm:prSet presAssocID="{C9B373E1-06F2-4A4F-96C1-A64A3C5506F6}" presName="spacer" presStyleCnt="0"/>
      <dgm:spPr/>
    </dgm:pt>
    <dgm:pt modelId="{06E2F9B1-942E-42A6-AFE4-307D5A522EB7}" type="pres">
      <dgm:prSet presAssocID="{0AC5F9AB-E8F4-4A5B-96BC-4BF48DD43967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F7C24D3F-0126-40DA-B3AC-01B579A50296}" type="pres">
      <dgm:prSet presAssocID="{0AC5F9AB-E8F4-4A5B-96BC-4BF48DD43967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4189F310-8B4C-4ED2-B4EC-BD86BFCC7531}" type="presOf" srcId="{73D12DAC-0565-4C4F-9221-EFE6DD1E907B}" destId="{F7C24D3F-0126-40DA-B3AC-01B579A50296}" srcOrd="0" destOrd="2" presId="urn:microsoft.com/office/officeart/2005/8/layout/vList2"/>
    <dgm:cxn modelId="{5F56B219-2805-47AA-8C83-3BD253359E1B}" srcId="{3CA70272-C6B0-464A-91EA-6D2172A3506A}" destId="{8EA2AB50-7004-4331-8122-C6D04A1B408F}" srcOrd="2" destOrd="0" parTransId="{D5DC9836-FAE6-4A52-B493-4D0E24F7C9BA}" sibTransId="{5323FB47-7D60-44C8-9381-364B84CF3B4F}"/>
    <dgm:cxn modelId="{14607834-DEEF-4D6C-B664-D39E452BD4D9}" type="presOf" srcId="{0AC5F9AB-E8F4-4A5B-96BC-4BF48DD43967}" destId="{06E2F9B1-942E-42A6-AFE4-307D5A522EB7}" srcOrd="0" destOrd="0" presId="urn:microsoft.com/office/officeart/2005/8/layout/vList2"/>
    <dgm:cxn modelId="{0B1F153C-4420-4B09-9B7D-BBEEE7E1E775}" type="presOf" srcId="{985B643E-8887-4672-B3D5-11296DB22DB0}" destId="{DA2A80A6-0313-4B63-A6E9-3AAC7E93C6F1}" srcOrd="0" destOrd="1" presId="urn:microsoft.com/office/officeart/2005/8/layout/vList2"/>
    <dgm:cxn modelId="{2B8BB760-6F37-48FC-978F-9F32B41E534E}" srcId="{0AC5F9AB-E8F4-4A5B-96BC-4BF48DD43967}" destId="{73D12DAC-0565-4C4F-9221-EFE6DD1E907B}" srcOrd="2" destOrd="0" parTransId="{7EF76D2F-ADD8-4FC1-8107-1C288C839FE8}" sibTransId="{CF4A3A57-BDCA-4DC9-8C9C-0D656A8C7754}"/>
    <dgm:cxn modelId="{DA4BCF60-4F6C-4000-B5CD-4E1F47E0D5B1}" type="presOf" srcId="{BFDFB9AA-4F0A-44FF-8B12-543A9452796C}" destId="{1759C818-9FBE-4B38-90CF-DBB2CB7D46F2}" srcOrd="0" destOrd="0" presId="urn:microsoft.com/office/officeart/2005/8/layout/vList2"/>
    <dgm:cxn modelId="{ABDE6465-1E70-40A4-B719-330B29C1BDA0}" srcId="{BFDFB9AA-4F0A-44FF-8B12-543A9452796C}" destId="{8AE3BBFC-EC3F-4858-8BE3-91F9D1FA8A20}" srcOrd="2" destOrd="0" parTransId="{27B505E2-5EE6-4B7A-9DA7-56E170E33B7E}" sibTransId="{C9B373E1-06F2-4A4F-96C1-A64A3C5506F6}"/>
    <dgm:cxn modelId="{D48B2347-724B-4990-B26E-51BD34ED93B7}" type="presOf" srcId="{866CC568-9522-459E-8A79-0000F397FA94}" destId="{F7C24D3F-0126-40DA-B3AC-01B579A50296}" srcOrd="0" destOrd="1" presId="urn:microsoft.com/office/officeart/2005/8/layout/vList2"/>
    <dgm:cxn modelId="{4F75CA6F-345E-4E1A-B65F-2EE6012F89C8}" srcId="{0AC5F9AB-E8F4-4A5B-96BC-4BF48DD43967}" destId="{866CC568-9522-459E-8A79-0000F397FA94}" srcOrd="1" destOrd="0" parTransId="{FF19EC4B-CE73-456E-A2D8-5F6261FD880E}" sibTransId="{8905BC6F-57F7-46E5-9EB5-7C9144E5BB10}"/>
    <dgm:cxn modelId="{11007953-F7D7-41A8-83F6-76718CD36AC9}" srcId="{BFDFB9AA-4F0A-44FF-8B12-543A9452796C}" destId="{0AC5F9AB-E8F4-4A5B-96BC-4BF48DD43967}" srcOrd="3" destOrd="0" parTransId="{E9C9886D-0FA2-47FF-9285-51D7FEEF5D6E}" sibTransId="{E0158408-1EE1-4E1B-9241-795930CA5959}"/>
    <dgm:cxn modelId="{94EBE174-7F88-40C5-846F-257742E688E8}" type="presOf" srcId="{3CA70272-C6B0-464A-91EA-6D2172A3506A}" destId="{DA2A80A6-0313-4B63-A6E9-3AAC7E93C6F1}" srcOrd="0" destOrd="0" presId="urn:microsoft.com/office/officeart/2005/8/layout/vList2"/>
    <dgm:cxn modelId="{5C81AE76-19F4-4A94-B956-D6B47B7CED3C}" srcId="{BFDFB9AA-4F0A-44FF-8B12-543A9452796C}" destId="{E39FC8B8-B2BF-4308-A5D1-D622D4169969}" srcOrd="0" destOrd="0" parTransId="{A8783881-B9D0-4DD3-BE9C-F057D36ED10E}" sibTransId="{770CCE2F-C353-48DE-B03E-8BC2E4BE8796}"/>
    <dgm:cxn modelId="{0C117277-20C2-4238-A493-685046AE4E11}" type="presOf" srcId="{A471C52B-F272-4226-9325-55FA45B3EE8A}" destId="{DA2A80A6-0313-4B63-A6E9-3AAC7E93C6F1}" srcOrd="0" destOrd="2" presId="urn:microsoft.com/office/officeart/2005/8/layout/vList2"/>
    <dgm:cxn modelId="{E2D9FD7A-BB88-4F57-BB96-2172798B8B63}" type="presOf" srcId="{E39FC8B8-B2BF-4308-A5D1-D622D4169969}" destId="{84ED23B6-FA11-4D42-813F-282F412E94C9}" srcOrd="0" destOrd="0" presId="urn:microsoft.com/office/officeart/2005/8/layout/vList2"/>
    <dgm:cxn modelId="{7D9D2A7D-80BF-4B57-86B9-9B7AA92F5D5A}" srcId="{0AC5F9AB-E8F4-4A5B-96BC-4BF48DD43967}" destId="{C79EBD1E-2426-46CA-9797-6881E2126BA3}" srcOrd="0" destOrd="0" parTransId="{EF1ACF14-5EC4-40DF-98DE-772D0CD69361}" sibTransId="{09282024-3F31-46DE-BDAB-B44F1E65C393}"/>
    <dgm:cxn modelId="{76BB938D-326B-4229-B7F6-320A92FE115B}" srcId="{E39FC8B8-B2BF-4308-A5D1-D622D4169969}" destId="{3CA70272-C6B0-464A-91EA-6D2172A3506A}" srcOrd="0" destOrd="0" parTransId="{E2ED4858-1280-41E3-BEDF-9CB7C24203B3}" sibTransId="{0E941E0B-0C08-4BCE-BD27-BF042C990B44}"/>
    <dgm:cxn modelId="{0E70B294-07E9-43FF-A93C-CE90C2BFDE19}" srcId="{BFDFB9AA-4F0A-44FF-8B12-543A9452796C}" destId="{5B01F037-197E-4ED4-953A-DBD88FD0378C}" srcOrd="1" destOrd="0" parTransId="{16EB0E99-B47F-4E5A-A709-1DABC7519D0B}" sibTransId="{BBB4F540-A3DB-4CEB-A998-79FE19057B49}"/>
    <dgm:cxn modelId="{CCA221A5-241E-45B5-B09F-3412229F745E}" srcId="{3CA70272-C6B0-464A-91EA-6D2172A3506A}" destId="{A471C52B-F272-4226-9325-55FA45B3EE8A}" srcOrd="1" destOrd="0" parTransId="{79C69E78-33B2-496D-8409-81C40978232E}" sibTransId="{BEFF12D5-37F3-4678-B5B5-A65C1572A807}"/>
    <dgm:cxn modelId="{EDE994CB-DC06-4CDB-B318-DD988736A0CF}" srcId="{3CA70272-C6B0-464A-91EA-6D2172A3506A}" destId="{985B643E-8887-4672-B3D5-11296DB22DB0}" srcOrd="0" destOrd="0" parTransId="{CCA0B1AB-AD58-466F-833B-EEEB17165174}" sibTransId="{7EA305C2-F98C-41EC-AEB0-FB8C154ECF4F}"/>
    <dgm:cxn modelId="{77E0C3D5-E5F4-4244-AF60-8E40A1BF5794}" type="presOf" srcId="{C79EBD1E-2426-46CA-9797-6881E2126BA3}" destId="{F7C24D3F-0126-40DA-B3AC-01B579A50296}" srcOrd="0" destOrd="0" presId="urn:microsoft.com/office/officeart/2005/8/layout/vList2"/>
    <dgm:cxn modelId="{50DEB7E9-33FE-4C99-97EB-A799FED75317}" type="presOf" srcId="{8AE3BBFC-EC3F-4858-8BE3-91F9D1FA8A20}" destId="{02C53E4C-E2F6-4906-9414-1E233085AAD2}" srcOrd="0" destOrd="0" presId="urn:microsoft.com/office/officeart/2005/8/layout/vList2"/>
    <dgm:cxn modelId="{335308F5-30B9-4369-811B-82F7D98D171F}" type="presOf" srcId="{8EA2AB50-7004-4331-8122-C6D04A1B408F}" destId="{DA2A80A6-0313-4B63-A6E9-3AAC7E93C6F1}" srcOrd="0" destOrd="3" presId="urn:microsoft.com/office/officeart/2005/8/layout/vList2"/>
    <dgm:cxn modelId="{849549FE-B5D0-4F2C-8493-DEF65035F8AE}" type="presOf" srcId="{5B01F037-197E-4ED4-953A-DBD88FD0378C}" destId="{16928793-BF16-40B4-A60E-53737C04C9D0}" srcOrd="0" destOrd="0" presId="urn:microsoft.com/office/officeart/2005/8/layout/vList2"/>
    <dgm:cxn modelId="{C5A64B20-250B-4BF2-9076-69C7972E3B12}" type="presParOf" srcId="{1759C818-9FBE-4B38-90CF-DBB2CB7D46F2}" destId="{84ED23B6-FA11-4D42-813F-282F412E94C9}" srcOrd="0" destOrd="0" presId="urn:microsoft.com/office/officeart/2005/8/layout/vList2"/>
    <dgm:cxn modelId="{5658A140-8FB9-4A0D-96AE-88C385AF45B8}" type="presParOf" srcId="{1759C818-9FBE-4B38-90CF-DBB2CB7D46F2}" destId="{DA2A80A6-0313-4B63-A6E9-3AAC7E93C6F1}" srcOrd="1" destOrd="0" presId="urn:microsoft.com/office/officeart/2005/8/layout/vList2"/>
    <dgm:cxn modelId="{E8F6C240-75D4-4B0D-AF7D-A82E1A17A3A5}" type="presParOf" srcId="{1759C818-9FBE-4B38-90CF-DBB2CB7D46F2}" destId="{16928793-BF16-40B4-A60E-53737C04C9D0}" srcOrd="2" destOrd="0" presId="urn:microsoft.com/office/officeart/2005/8/layout/vList2"/>
    <dgm:cxn modelId="{0ECB4C13-06E5-4C7D-9B52-F68C73087625}" type="presParOf" srcId="{1759C818-9FBE-4B38-90CF-DBB2CB7D46F2}" destId="{73D3F46C-471A-45E2-BA6E-C46436C3C0F7}" srcOrd="3" destOrd="0" presId="urn:microsoft.com/office/officeart/2005/8/layout/vList2"/>
    <dgm:cxn modelId="{A7E22938-B1F6-44EB-992F-7E8323906153}" type="presParOf" srcId="{1759C818-9FBE-4B38-90CF-DBB2CB7D46F2}" destId="{02C53E4C-E2F6-4906-9414-1E233085AAD2}" srcOrd="4" destOrd="0" presId="urn:microsoft.com/office/officeart/2005/8/layout/vList2"/>
    <dgm:cxn modelId="{217A1A5D-DD80-478C-9E30-405DF8AF66C5}" type="presParOf" srcId="{1759C818-9FBE-4B38-90CF-DBB2CB7D46F2}" destId="{947FB25D-11DF-4BDC-9813-7D96BEFBD8BD}" srcOrd="5" destOrd="0" presId="urn:microsoft.com/office/officeart/2005/8/layout/vList2"/>
    <dgm:cxn modelId="{1B7ED45C-CF91-45A8-AFEF-DCB51BEB88DA}" type="presParOf" srcId="{1759C818-9FBE-4B38-90CF-DBB2CB7D46F2}" destId="{06E2F9B1-942E-42A6-AFE4-307D5A522EB7}" srcOrd="6" destOrd="0" presId="urn:microsoft.com/office/officeart/2005/8/layout/vList2"/>
    <dgm:cxn modelId="{1BFC0BD6-D3A8-415B-9984-A5267640D614}" type="presParOf" srcId="{1759C818-9FBE-4B38-90CF-DBB2CB7D46F2}" destId="{F7C24D3F-0126-40DA-B3AC-01B579A50296}" srcOrd="7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275EC73-849F-418B-87F4-F7289ACC0F7F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681BF6C-EF60-46D2-8DE2-EA810FE0DBD3}">
      <dgm:prSet/>
      <dgm:spPr/>
      <dgm:t>
        <a:bodyPr/>
        <a:lstStyle/>
        <a:p>
          <a:r>
            <a:rPr lang="en-US" b="0" i="0"/>
            <a:t>Machine learning is preferred approach to</a:t>
          </a:r>
          <a:endParaRPr lang="en-US"/>
        </a:p>
      </dgm:t>
    </dgm:pt>
    <dgm:pt modelId="{A3A146C0-FB4F-429B-BD31-0E4B616300D4}" type="parTrans" cxnId="{BA8523C0-C3BA-471C-B494-A5041EC8415D}">
      <dgm:prSet/>
      <dgm:spPr/>
      <dgm:t>
        <a:bodyPr/>
        <a:lstStyle/>
        <a:p>
          <a:endParaRPr lang="en-US"/>
        </a:p>
      </dgm:t>
    </dgm:pt>
    <dgm:pt modelId="{EC505944-7FEF-4CFD-94D8-FDC86B25C182}" type="sibTrans" cxnId="{BA8523C0-C3BA-471C-B494-A5041EC8415D}">
      <dgm:prSet/>
      <dgm:spPr/>
      <dgm:t>
        <a:bodyPr/>
        <a:lstStyle/>
        <a:p>
          <a:endParaRPr lang="en-US"/>
        </a:p>
      </dgm:t>
    </dgm:pt>
    <dgm:pt modelId="{1C971D75-CF37-47A4-9C18-6237B7A2DF39}">
      <dgm:prSet/>
      <dgm:spPr/>
      <dgm:t>
        <a:bodyPr/>
        <a:lstStyle/>
        <a:p>
          <a:r>
            <a:rPr lang="en-US" b="0" i="0" dirty="0"/>
            <a:t>Speech recognition, Natural language processing</a:t>
          </a:r>
          <a:endParaRPr lang="en-US" dirty="0"/>
        </a:p>
      </dgm:t>
    </dgm:pt>
    <dgm:pt modelId="{F387E348-FAE8-4862-9CC6-FF586B0B99D5}" type="parTrans" cxnId="{4E80A06D-9597-4813-A6B2-F2F7277BE153}">
      <dgm:prSet/>
      <dgm:spPr/>
      <dgm:t>
        <a:bodyPr/>
        <a:lstStyle/>
        <a:p>
          <a:endParaRPr lang="en-US"/>
        </a:p>
      </dgm:t>
    </dgm:pt>
    <dgm:pt modelId="{CE984A56-14A3-4603-A93D-FCAC7F26CCAF}" type="sibTrans" cxnId="{4E80A06D-9597-4813-A6B2-F2F7277BE153}">
      <dgm:prSet/>
      <dgm:spPr/>
      <dgm:t>
        <a:bodyPr/>
        <a:lstStyle/>
        <a:p>
          <a:endParaRPr lang="en-US"/>
        </a:p>
      </dgm:t>
    </dgm:pt>
    <dgm:pt modelId="{05D9B69D-B7C7-4886-A4C5-66A10039A330}">
      <dgm:prSet/>
      <dgm:spPr/>
      <dgm:t>
        <a:bodyPr/>
        <a:lstStyle/>
        <a:p>
          <a:r>
            <a:rPr lang="en-US" b="0" i="0" dirty="0"/>
            <a:t>Computer vision</a:t>
          </a:r>
          <a:endParaRPr lang="en-US" dirty="0"/>
        </a:p>
      </dgm:t>
    </dgm:pt>
    <dgm:pt modelId="{6A42F082-9DE6-4581-A827-B9B7442CE4F5}" type="parTrans" cxnId="{B5852D1F-38DD-4A8A-823D-0D367CA9C759}">
      <dgm:prSet/>
      <dgm:spPr/>
      <dgm:t>
        <a:bodyPr/>
        <a:lstStyle/>
        <a:p>
          <a:endParaRPr lang="en-US"/>
        </a:p>
      </dgm:t>
    </dgm:pt>
    <dgm:pt modelId="{C7C22471-C13F-4F05-B176-F73B30BEE6AD}" type="sibTrans" cxnId="{B5852D1F-38DD-4A8A-823D-0D367CA9C759}">
      <dgm:prSet/>
      <dgm:spPr/>
      <dgm:t>
        <a:bodyPr/>
        <a:lstStyle/>
        <a:p>
          <a:endParaRPr lang="en-US"/>
        </a:p>
      </dgm:t>
    </dgm:pt>
    <dgm:pt modelId="{8F93C611-2E0E-4398-B368-7D4EF4C342FA}">
      <dgm:prSet/>
      <dgm:spPr/>
      <dgm:t>
        <a:bodyPr/>
        <a:lstStyle/>
        <a:p>
          <a:r>
            <a:rPr lang="en-US" b="0" i="0" dirty="0"/>
            <a:t>Trends and charts</a:t>
          </a:r>
          <a:endParaRPr lang="en-US" dirty="0"/>
        </a:p>
      </dgm:t>
    </dgm:pt>
    <dgm:pt modelId="{107CC9EF-6234-4B3B-B522-1574FD731C91}" type="parTrans" cxnId="{F4E9E60F-31D8-4499-A75A-4CF2278390BB}">
      <dgm:prSet/>
      <dgm:spPr/>
      <dgm:t>
        <a:bodyPr/>
        <a:lstStyle/>
        <a:p>
          <a:endParaRPr lang="en-US"/>
        </a:p>
      </dgm:t>
    </dgm:pt>
    <dgm:pt modelId="{9BC46E69-8F58-499A-89D0-6DCEA1C34803}" type="sibTrans" cxnId="{F4E9E60F-31D8-4499-A75A-4CF2278390BB}">
      <dgm:prSet/>
      <dgm:spPr/>
      <dgm:t>
        <a:bodyPr/>
        <a:lstStyle/>
        <a:p>
          <a:endParaRPr lang="en-US"/>
        </a:p>
      </dgm:t>
    </dgm:pt>
    <dgm:pt modelId="{EC487E75-B072-4D45-A61C-86D156C3E8A8}">
      <dgm:prSet/>
      <dgm:spPr/>
      <dgm:t>
        <a:bodyPr/>
        <a:lstStyle/>
        <a:p>
          <a:r>
            <a:rPr lang="en-US" b="0" i="0" dirty="0"/>
            <a:t>Artificial Intelligence</a:t>
          </a:r>
          <a:endParaRPr lang="en-US" dirty="0"/>
        </a:p>
      </dgm:t>
    </dgm:pt>
    <dgm:pt modelId="{125189E3-03F7-4019-80FE-FFBB8C785DFD}" type="parTrans" cxnId="{0E609C80-FCDD-494F-AD24-AF72B8E359CA}">
      <dgm:prSet/>
      <dgm:spPr/>
      <dgm:t>
        <a:bodyPr/>
        <a:lstStyle/>
        <a:p>
          <a:endParaRPr lang="en-US"/>
        </a:p>
      </dgm:t>
    </dgm:pt>
    <dgm:pt modelId="{F189E8B0-EF9A-4EB6-B5A7-F8E45B2EDA13}" type="sibTrans" cxnId="{0E609C80-FCDD-494F-AD24-AF72B8E359CA}">
      <dgm:prSet/>
      <dgm:spPr/>
      <dgm:t>
        <a:bodyPr/>
        <a:lstStyle/>
        <a:p>
          <a:endParaRPr lang="en-US"/>
        </a:p>
      </dgm:t>
    </dgm:pt>
    <dgm:pt modelId="{53D97396-94BF-497C-8F53-D6EE8768425C}">
      <dgm:prSet/>
      <dgm:spPr/>
      <dgm:t>
        <a:bodyPr/>
        <a:lstStyle/>
        <a:p>
          <a:r>
            <a:rPr lang="en-US" b="0" i="0" dirty="0"/>
            <a:t>Classification, Prediction</a:t>
          </a:r>
          <a:endParaRPr lang="en-US" dirty="0"/>
        </a:p>
      </dgm:t>
    </dgm:pt>
    <dgm:pt modelId="{778AA15F-B929-4C20-BC61-4A3EC62D50C1}" type="parTrans" cxnId="{BBCBE946-2246-4F12-B3D9-E296261C91AA}">
      <dgm:prSet/>
      <dgm:spPr/>
      <dgm:t>
        <a:bodyPr/>
        <a:lstStyle/>
        <a:p>
          <a:endParaRPr lang="en-US"/>
        </a:p>
      </dgm:t>
    </dgm:pt>
    <dgm:pt modelId="{7381A0B5-380A-4C65-B830-C69F706A09D5}" type="sibTrans" cxnId="{BBCBE946-2246-4F12-B3D9-E296261C91AA}">
      <dgm:prSet/>
      <dgm:spPr/>
      <dgm:t>
        <a:bodyPr/>
        <a:lstStyle/>
        <a:p>
          <a:endParaRPr lang="en-US"/>
        </a:p>
      </dgm:t>
    </dgm:pt>
    <dgm:pt modelId="{99F48232-9A6D-4575-A437-936F70FFE415}">
      <dgm:prSet/>
      <dgm:spPr/>
      <dgm:t>
        <a:bodyPr/>
        <a:lstStyle/>
        <a:p>
          <a:r>
            <a:rPr lang="en-US" dirty="0"/>
            <a:t>How did ML get so hot?</a:t>
          </a:r>
        </a:p>
      </dgm:t>
    </dgm:pt>
    <dgm:pt modelId="{39A7E670-A1C0-4F92-BA6C-1DDC44BAF457}" type="parTrans" cxnId="{8597D4C1-7B3C-4B84-9EFB-1F00BA3D57E1}">
      <dgm:prSet/>
      <dgm:spPr/>
      <dgm:t>
        <a:bodyPr/>
        <a:lstStyle/>
        <a:p>
          <a:endParaRPr lang="en-US"/>
        </a:p>
      </dgm:t>
    </dgm:pt>
    <dgm:pt modelId="{AC083B98-C8F7-4AD3-B03A-BAC41EF9B1A2}" type="sibTrans" cxnId="{8597D4C1-7B3C-4B84-9EFB-1F00BA3D57E1}">
      <dgm:prSet/>
      <dgm:spPr/>
      <dgm:t>
        <a:bodyPr/>
        <a:lstStyle/>
        <a:p>
          <a:endParaRPr lang="en-US"/>
        </a:p>
      </dgm:t>
    </dgm:pt>
    <dgm:pt modelId="{70829411-EA20-4F66-8BB1-2AC57A6FBC1E}">
      <dgm:prSet/>
      <dgm:spPr/>
      <dgm:t>
        <a:bodyPr/>
        <a:lstStyle/>
        <a:p>
          <a:r>
            <a:rPr lang="en-US" b="0" i="0"/>
            <a:t>Improved machine learning algorithms</a:t>
          </a:r>
          <a:endParaRPr lang="en-US"/>
        </a:p>
      </dgm:t>
    </dgm:pt>
    <dgm:pt modelId="{D60355EA-4D4F-447E-8BF9-45F89F7D948B}" type="parTrans" cxnId="{1FB1D31C-CCBC-43DC-8675-36CA7207E991}">
      <dgm:prSet/>
      <dgm:spPr/>
      <dgm:t>
        <a:bodyPr/>
        <a:lstStyle/>
        <a:p>
          <a:endParaRPr lang="en-US"/>
        </a:p>
      </dgm:t>
    </dgm:pt>
    <dgm:pt modelId="{86E212CE-DCFB-42E7-81AC-9874F42E6978}" type="sibTrans" cxnId="{1FB1D31C-CCBC-43DC-8675-36CA7207E991}">
      <dgm:prSet/>
      <dgm:spPr/>
      <dgm:t>
        <a:bodyPr/>
        <a:lstStyle/>
        <a:p>
          <a:endParaRPr lang="en-US"/>
        </a:p>
      </dgm:t>
    </dgm:pt>
    <dgm:pt modelId="{571A25B8-B155-4718-85EF-2D2057DD7E0E}">
      <dgm:prSet/>
      <dgm:spPr/>
      <dgm:t>
        <a:bodyPr/>
        <a:lstStyle/>
        <a:p>
          <a:r>
            <a:rPr lang="en-US" b="0" i="0" dirty="0"/>
            <a:t>Improved data ingestion, networking, faster computers</a:t>
          </a:r>
          <a:endParaRPr lang="en-US" dirty="0"/>
        </a:p>
      </dgm:t>
    </dgm:pt>
    <dgm:pt modelId="{3059F62B-3026-4D57-933F-40DA7F361AF3}" type="parTrans" cxnId="{5DAD40D2-5891-4FA1-A603-5F6C3B19741B}">
      <dgm:prSet/>
      <dgm:spPr/>
      <dgm:t>
        <a:bodyPr/>
        <a:lstStyle/>
        <a:p>
          <a:endParaRPr lang="en-US"/>
        </a:p>
      </dgm:t>
    </dgm:pt>
    <dgm:pt modelId="{30263F76-FAFA-4783-A118-982333675E6C}" type="sibTrans" cxnId="{5DAD40D2-5891-4FA1-A603-5F6C3B19741B}">
      <dgm:prSet/>
      <dgm:spPr/>
      <dgm:t>
        <a:bodyPr/>
        <a:lstStyle/>
        <a:p>
          <a:endParaRPr lang="en-US"/>
        </a:p>
      </dgm:t>
    </dgm:pt>
    <dgm:pt modelId="{B1891B3F-BB34-4DA5-AFB5-0D3B7DA79AEE}">
      <dgm:prSet/>
      <dgm:spPr/>
      <dgm:t>
        <a:bodyPr/>
        <a:lstStyle/>
        <a:p>
          <a:r>
            <a:rPr lang="en-US" b="0" i="0" dirty="0"/>
            <a:t>IoT</a:t>
          </a:r>
          <a:endParaRPr lang="en-US" dirty="0"/>
        </a:p>
      </dgm:t>
    </dgm:pt>
    <dgm:pt modelId="{10E09ED6-F6FC-4FFB-B7AA-8D1F71241064}" type="parTrans" cxnId="{124F88E6-284B-48AF-938F-BCCD31FE5814}">
      <dgm:prSet/>
      <dgm:spPr/>
      <dgm:t>
        <a:bodyPr/>
        <a:lstStyle/>
        <a:p>
          <a:endParaRPr lang="en-US"/>
        </a:p>
      </dgm:t>
    </dgm:pt>
    <dgm:pt modelId="{5A74939D-3890-4743-87CD-6A5EA99ED3C9}" type="sibTrans" cxnId="{124F88E6-284B-48AF-938F-BCCD31FE5814}">
      <dgm:prSet/>
      <dgm:spPr/>
      <dgm:t>
        <a:bodyPr/>
        <a:lstStyle/>
        <a:p>
          <a:endParaRPr lang="en-US"/>
        </a:p>
      </dgm:t>
    </dgm:pt>
    <dgm:pt modelId="{E2D2E457-8B9C-477A-9E3F-18A4C9E1537C}">
      <dgm:prSet/>
      <dgm:spPr/>
      <dgm:t>
        <a:bodyPr/>
        <a:lstStyle/>
        <a:p>
          <a:r>
            <a:rPr lang="en-US" b="0" i="0" dirty="0"/>
            <a:t>Mobile data and applications</a:t>
          </a:r>
          <a:endParaRPr lang="en-US" dirty="0"/>
        </a:p>
      </dgm:t>
    </dgm:pt>
    <dgm:pt modelId="{35963B0D-86C6-48B5-87B8-1BCC6DC2FA94}" type="parTrans" cxnId="{DF18CD6D-EC69-427D-8323-F049AD8C6383}">
      <dgm:prSet/>
      <dgm:spPr/>
      <dgm:t>
        <a:bodyPr/>
        <a:lstStyle/>
        <a:p>
          <a:endParaRPr lang="en-US"/>
        </a:p>
      </dgm:t>
    </dgm:pt>
    <dgm:pt modelId="{267FEBE5-F041-4D81-A86B-817B5E87E74F}" type="sibTrans" cxnId="{DF18CD6D-EC69-427D-8323-F049AD8C6383}">
      <dgm:prSet/>
      <dgm:spPr/>
      <dgm:t>
        <a:bodyPr/>
        <a:lstStyle/>
        <a:p>
          <a:endParaRPr lang="en-US"/>
        </a:p>
      </dgm:t>
    </dgm:pt>
    <dgm:pt modelId="{97CD35B4-3664-4BEB-9D81-255A8CD49ABE}" type="pres">
      <dgm:prSet presAssocID="{8275EC73-849F-418B-87F4-F7289ACC0F7F}" presName="linear" presStyleCnt="0">
        <dgm:presLayoutVars>
          <dgm:dir/>
          <dgm:animLvl val="lvl"/>
          <dgm:resizeHandles val="exact"/>
        </dgm:presLayoutVars>
      </dgm:prSet>
      <dgm:spPr/>
    </dgm:pt>
    <dgm:pt modelId="{018BDCB3-48BD-4C9D-A0D0-DFDAD130B99E}" type="pres">
      <dgm:prSet presAssocID="{1681BF6C-EF60-46D2-8DE2-EA810FE0DBD3}" presName="parentLin" presStyleCnt="0"/>
      <dgm:spPr/>
    </dgm:pt>
    <dgm:pt modelId="{CAD5FFC2-1CAB-453E-8C7A-50CB0AC4B866}" type="pres">
      <dgm:prSet presAssocID="{1681BF6C-EF60-46D2-8DE2-EA810FE0DBD3}" presName="parentLeftMargin" presStyleLbl="node1" presStyleIdx="0" presStyleCnt="2"/>
      <dgm:spPr/>
    </dgm:pt>
    <dgm:pt modelId="{088CEB98-B96B-4196-A411-D944B50E9B0C}" type="pres">
      <dgm:prSet presAssocID="{1681BF6C-EF60-46D2-8DE2-EA810FE0DBD3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2783A90D-8598-48CF-BB3E-37FD69A74E68}" type="pres">
      <dgm:prSet presAssocID="{1681BF6C-EF60-46D2-8DE2-EA810FE0DBD3}" presName="negativeSpace" presStyleCnt="0"/>
      <dgm:spPr/>
    </dgm:pt>
    <dgm:pt modelId="{6BB20621-2225-4D12-A06E-EE62FA227057}" type="pres">
      <dgm:prSet presAssocID="{1681BF6C-EF60-46D2-8DE2-EA810FE0DBD3}" presName="childText" presStyleLbl="conFgAcc1" presStyleIdx="0" presStyleCnt="2">
        <dgm:presLayoutVars>
          <dgm:bulletEnabled val="1"/>
        </dgm:presLayoutVars>
      </dgm:prSet>
      <dgm:spPr/>
    </dgm:pt>
    <dgm:pt modelId="{1F887964-F12A-4A61-9938-FE1A8A34689E}" type="pres">
      <dgm:prSet presAssocID="{EC505944-7FEF-4CFD-94D8-FDC86B25C182}" presName="spaceBetweenRectangles" presStyleCnt="0"/>
      <dgm:spPr/>
    </dgm:pt>
    <dgm:pt modelId="{F1647420-CB2B-4589-B0C5-F30A77CE3D45}" type="pres">
      <dgm:prSet presAssocID="{99F48232-9A6D-4575-A437-936F70FFE415}" presName="parentLin" presStyleCnt="0"/>
      <dgm:spPr/>
    </dgm:pt>
    <dgm:pt modelId="{012FA93D-9C29-4D16-BC48-57C09C1016F6}" type="pres">
      <dgm:prSet presAssocID="{99F48232-9A6D-4575-A437-936F70FFE415}" presName="parentLeftMargin" presStyleLbl="node1" presStyleIdx="0" presStyleCnt="2"/>
      <dgm:spPr/>
    </dgm:pt>
    <dgm:pt modelId="{189D309A-E324-4E76-B3D9-D84A21E2F58E}" type="pres">
      <dgm:prSet presAssocID="{99F48232-9A6D-4575-A437-936F70FFE415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B54F01BD-147C-49B7-BC56-F5F7DAB5D551}" type="pres">
      <dgm:prSet presAssocID="{99F48232-9A6D-4575-A437-936F70FFE415}" presName="negativeSpace" presStyleCnt="0"/>
      <dgm:spPr/>
    </dgm:pt>
    <dgm:pt modelId="{A16A4E8A-58A1-486B-A62C-88FE78561A5B}" type="pres">
      <dgm:prSet presAssocID="{99F48232-9A6D-4575-A437-936F70FFE415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F4E9E60F-31D8-4499-A75A-4CF2278390BB}" srcId="{1681BF6C-EF60-46D2-8DE2-EA810FE0DBD3}" destId="{8F93C611-2E0E-4398-B368-7D4EF4C342FA}" srcOrd="2" destOrd="0" parTransId="{107CC9EF-6234-4B3B-B522-1574FD731C91}" sibTransId="{9BC46E69-8F58-499A-89D0-6DCEA1C34803}"/>
    <dgm:cxn modelId="{E9511F15-D301-49A1-B5D1-0BEEB909C59D}" type="presOf" srcId="{E2D2E457-8B9C-477A-9E3F-18A4C9E1537C}" destId="{A16A4E8A-58A1-486B-A62C-88FE78561A5B}" srcOrd="0" destOrd="3" presId="urn:microsoft.com/office/officeart/2005/8/layout/list1"/>
    <dgm:cxn modelId="{DA21C615-43EF-4E9F-8627-1756D2D0BD90}" type="presOf" srcId="{1681BF6C-EF60-46D2-8DE2-EA810FE0DBD3}" destId="{CAD5FFC2-1CAB-453E-8C7A-50CB0AC4B866}" srcOrd="0" destOrd="0" presId="urn:microsoft.com/office/officeart/2005/8/layout/list1"/>
    <dgm:cxn modelId="{1FB1D31C-CCBC-43DC-8675-36CA7207E991}" srcId="{99F48232-9A6D-4575-A437-936F70FFE415}" destId="{70829411-EA20-4F66-8BB1-2AC57A6FBC1E}" srcOrd="0" destOrd="0" parTransId="{D60355EA-4D4F-447E-8BF9-45F89F7D948B}" sibTransId="{86E212CE-DCFB-42E7-81AC-9874F42E6978}"/>
    <dgm:cxn modelId="{B5852D1F-38DD-4A8A-823D-0D367CA9C759}" srcId="{1681BF6C-EF60-46D2-8DE2-EA810FE0DBD3}" destId="{05D9B69D-B7C7-4886-A4C5-66A10039A330}" srcOrd="1" destOrd="0" parTransId="{6A42F082-9DE6-4581-A827-B9B7442CE4F5}" sibTransId="{C7C22471-C13F-4F05-B176-F73B30BEE6AD}"/>
    <dgm:cxn modelId="{BBCBE946-2246-4F12-B3D9-E296261C91AA}" srcId="{1681BF6C-EF60-46D2-8DE2-EA810FE0DBD3}" destId="{53D97396-94BF-497C-8F53-D6EE8768425C}" srcOrd="4" destOrd="0" parTransId="{778AA15F-B929-4C20-BC61-4A3EC62D50C1}" sibTransId="{7381A0B5-380A-4C65-B830-C69F706A09D5}"/>
    <dgm:cxn modelId="{DC5F9E4D-3A2B-41B0-86B1-7F7A907B7F40}" type="presOf" srcId="{1C971D75-CF37-47A4-9C18-6237B7A2DF39}" destId="{6BB20621-2225-4D12-A06E-EE62FA227057}" srcOrd="0" destOrd="0" presId="urn:microsoft.com/office/officeart/2005/8/layout/list1"/>
    <dgm:cxn modelId="{4E80A06D-9597-4813-A6B2-F2F7277BE153}" srcId="{1681BF6C-EF60-46D2-8DE2-EA810FE0DBD3}" destId="{1C971D75-CF37-47A4-9C18-6237B7A2DF39}" srcOrd="0" destOrd="0" parTransId="{F387E348-FAE8-4862-9CC6-FF586B0B99D5}" sibTransId="{CE984A56-14A3-4603-A93D-FCAC7F26CCAF}"/>
    <dgm:cxn modelId="{DF18CD6D-EC69-427D-8323-F049AD8C6383}" srcId="{99F48232-9A6D-4575-A437-936F70FFE415}" destId="{E2D2E457-8B9C-477A-9E3F-18A4C9E1537C}" srcOrd="3" destOrd="0" parTransId="{35963B0D-86C6-48B5-87B8-1BCC6DC2FA94}" sibTransId="{267FEBE5-F041-4D81-A86B-817B5E87E74F}"/>
    <dgm:cxn modelId="{04A86270-1B27-4050-A6A5-822B063CEE40}" type="presOf" srcId="{EC487E75-B072-4D45-A61C-86D156C3E8A8}" destId="{6BB20621-2225-4D12-A06E-EE62FA227057}" srcOrd="0" destOrd="3" presId="urn:microsoft.com/office/officeart/2005/8/layout/list1"/>
    <dgm:cxn modelId="{1F52747F-B116-426B-A303-0A3DC04AAC74}" type="presOf" srcId="{53D97396-94BF-497C-8F53-D6EE8768425C}" destId="{6BB20621-2225-4D12-A06E-EE62FA227057}" srcOrd="0" destOrd="4" presId="urn:microsoft.com/office/officeart/2005/8/layout/list1"/>
    <dgm:cxn modelId="{0E609C80-FCDD-494F-AD24-AF72B8E359CA}" srcId="{1681BF6C-EF60-46D2-8DE2-EA810FE0DBD3}" destId="{EC487E75-B072-4D45-A61C-86D156C3E8A8}" srcOrd="3" destOrd="0" parTransId="{125189E3-03F7-4019-80FE-FFBB8C785DFD}" sibTransId="{F189E8B0-EF9A-4EB6-B5A7-F8E45B2EDA13}"/>
    <dgm:cxn modelId="{74653493-A9EA-4B4F-AF64-7DBCBA481339}" type="presOf" srcId="{1681BF6C-EF60-46D2-8DE2-EA810FE0DBD3}" destId="{088CEB98-B96B-4196-A411-D944B50E9B0C}" srcOrd="1" destOrd="0" presId="urn:microsoft.com/office/officeart/2005/8/layout/list1"/>
    <dgm:cxn modelId="{72B13693-7D57-4C39-84A2-88C11D4EA593}" type="presOf" srcId="{99F48232-9A6D-4575-A437-936F70FFE415}" destId="{012FA93D-9C29-4D16-BC48-57C09C1016F6}" srcOrd="0" destOrd="0" presId="urn:microsoft.com/office/officeart/2005/8/layout/list1"/>
    <dgm:cxn modelId="{38555EAB-B596-48E3-BC88-564E225AE342}" type="presOf" srcId="{99F48232-9A6D-4575-A437-936F70FFE415}" destId="{189D309A-E324-4E76-B3D9-D84A21E2F58E}" srcOrd="1" destOrd="0" presId="urn:microsoft.com/office/officeart/2005/8/layout/list1"/>
    <dgm:cxn modelId="{BA8523C0-C3BA-471C-B494-A5041EC8415D}" srcId="{8275EC73-849F-418B-87F4-F7289ACC0F7F}" destId="{1681BF6C-EF60-46D2-8DE2-EA810FE0DBD3}" srcOrd="0" destOrd="0" parTransId="{A3A146C0-FB4F-429B-BD31-0E4B616300D4}" sibTransId="{EC505944-7FEF-4CFD-94D8-FDC86B25C182}"/>
    <dgm:cxn modelId="{8597D4C1-7B3C-4B84-9EFB-1F00BA3D57E1}" srcId="{8275EC73-849F-418B-87F4-F7289ACC0F7F}" destId="{99F48232-9A6D-4575-A437-936F70FFE415}" srcOrd="1" destOrd="0" parTransId="{39A7E670-A1C0-4F92-BA6C-1DDC44BAF457}" sibTransId="{AC083B98-C8F7-4AD3-B03A-BAC41EF9B1A2}"/>
    <dgm:cxn modelId="{8DD51BC3-E04D-41B4-8105-1941448964BA}" type="presOf" srcId="{B1891B3F-BB34-4DA5-AFB5-0D3B7DA79AEE}" destId="{A16A4E8A-58A1-486B-A62C-88FE78561A5B}" srcOrd="0" destOrd="2" presId="urn:microsoft.com/office/officeart/2005/8/layout/list1"/>
    <dgm:cxn modelId="{E92E25D2-EEFE-43EF-B887-1B47480BA37E}" type="presOf" srcId="{8F93C611-2E0E-4398-B368-7D4EF4C342FA}" destId="{6BB20621-2225-4D12-A06E-EE62FA227057}" srcOrd="0" destOrd="2" presId="urn:microsoft.com/office/officeart/2005/8/layout/list1"/>
    <dgm:cxn modelId="{5DAD40D2-5891-4FA1-A603-5F6C3B19741B}" srcId="{99F48232-9A6D-4575-A437-936F70FFE415}" destId="{571A25B8-B155-4718-85EF-2D2057DD7E0E}" srcOrd="1" destOrd="0" parTransId="{3059F62B-3026-4D57-933F-40DA7F361AF3}" sibTransId="{30263F76-FAFA-4783-A118-982333675E6C}"/>
    <dgm:cxn modelId="{7EF1A6DC-5703-432E-ACEE-70D54647DFC0}" type="presOf" srcId="{8275EC73-849F-418B-87F4-F7289ACC0F7F}" destId="{97CD35B4-3664-4BEB-9D81-255A8CD49ABE}" srcOrd="0" destOrd="0" presId="urn:microsoft.com/office/officeart/2005/8/layout/list1"/>
    <dgm:cxn modelId="{DFE6CDE1-1DEF-446F-95CD-B87C89E89C29}" type="presOf" srcId="{70829411-EA20-4F66-8BB1-2AC57A6FBC1E}" destId="{A16A4E8A-58A1-486B-A62C-88FE78561A5B}" srcOrd="0" destOrd="0" presId="urn:microsoft.com/office/officeart/2005/8/layout/list1"/>
    <dgm:cxn modelId="{088AE8E2-0E33-4BC2-B717-7D373F3FF231}" type="presOf" srcId="{571A25B8-B155-4718-85EF-2D2057DD7E0E}" destId="{A16A4E8A-58A1-486B-A62C-88FE78561A5B}" srcOrd="0" destOrd="1" presId="urn:microsoft.com/office/officeart/2005/8/layout/list1"/>
    <dgm:cxn modelId="{124F88E6-284B-48AF-938F-BCCD31FE5814}" srcId="{99F48232-9A6D-4575-A437-936F70FFE415}" destId="{B1891B3F-BB34-4DA5-AFB5-0D3B7DA79AEE}" srcOrd="2" destOrd="0" parTransId="{10E09ED6-F6FC-4FFB-B7AA-8D1F71241064}" sibTransId="{5A74939D-3890-4743-87CD-6A5EA99ED3C9}"/>
    <dgm:cxn modelId="{8EABCDE7-B55D-4D86-B709-91F0AF03E11E}" type="presOf" srcId="{05D9B69D-B7C7-4886-A4C5-66A10039A330}" destId="{6BB20621-2225-4D12-A06E-EE62FA227057}" srcOrd="0" destOrd="1" presId="urn:microsoft.com/office/officeart/2005/8/layout/list1"/>
    <dgm:cxn modelId="{03051CC2-0077-4663-A5E2-4FC0FF2FFF3C}" type="presParOf" srcId="{97CD35B4-3664-4BEB-9D81-255A8CD49ABE}" destId="{018BDCB3-48BD-4C9D-A0D0-DFDAD130B99E}" srcOrd="0" destOrd="0" presId="urn:microsoft.com/office/officeart/2005/8/layout/list1"/>
    <dgm:cxn modelId="{A8FF083D-04F1-454A-A99B-78AB2D92D5BB}" type="presParOf" srcId="{018BDCB3-48BD-4C9D-A0D0-DFDAD130B99E}" destId="{CAD5FFC2-1CAB-453E-8C7A-50CB0AC4B866}" srcOrd="0" destOrd="0" presId="urn:microsoft.com/office/officeart/2005/8/layout/list1"/>
    <dgm:cxn modelId="{03569025-9537-4AA0-BDC9-AFF51675FE6D}" type="presParOf" srcId="{018BDCB3-48BD-4C9D-A0D0-DFDAD130B99E}" destId="{088CEB98-B96B-4196-A411-D944B50E9B0C}" srcOrd="1" destOrd="0" presId="urn:microsoft.com/office/officeart/2005/8/layout/list1"/>
    <dgm:cxn modelId="{21EA667F-5B59-4830-AED5-6465AA715D99}" type="presParOf" srcId="{97CD35B4-3664-4BEB-9D81-255A8CD49ABE}" destId="{2783A90D-8598-48CF-BB3E-37FD69A74E68}" srcOrd="1" destOrd="0" presId="urn:microsoft.com/office/officeart/2005/8/layout/list1"/>
    <dgm:cxn modelId="{7CC16F7C-AD44-4A48-8573-59AF9261E7F7}" type="presParOf" srcId="{97CD35B4-3664-4BEB-9D81-255A8CD49ABE}" destId="{6BB20621-2225-4D12-A06E-EE62FA227057}" srcOrd="2" destOrd="0" presId="urn:microsoft.com/office/officeart/2005/8/layout/list1"/>
    <dgm:cxn modelId="{CC69106F-50F4-4A1A-9125-F94CC4B777F5}" type="presParOf" srcId="{97CD35B4-3664-4BEB-9D81-255A8CD49ABE}" destId="{1F887964-F12A-4A61-9938-FE1A8A34689E}" srcOrd="3" destOrd="0" presId="urn:microsoft.com/office/officeart/2005/8/layout/list1"/>
    <dgm:cxn modelId="{9B7C5CEF-0791-4F15-B350-5EC6965509B6}" type="presParOf" srcId="{97CD35B4-3664-4BEB-9D81-255A8CD49ABE}" destId="{F1647420-CB2B-4589-B0C5-F30A77CE3D45}" srcOrd="4" destOrd="0" presId="urn:microsoft.com/office/officeart/2005/8/layout/list1"/>
    <dgm:cxn modelId="{5AFBA504-8F53-4B9E-84BA-7CCD079249AD}" type="presParOf" srcId="{F1647420-CB2B-4589-B0C5-F30A77CE3D45}" destId="{012FA93D-9C29-4D16-BC48-57C09C1016F6}" srcOrd="0" destOrd="0" presId="urn:microsoft.com/office/officeart/2005/8/layout/list1"/>
    <dgm:cxn modelId="{8F4646EB-8B66-46E9-90DF-174C6132E50B}" type="presParOf" srcId="{F1647420-CB2B-4589-B0C5-F30A77CE3D45}" destId="{189D309A-E324-4E76-B3D9-D84A21E2F58E}" srcOrd="1" destOrd="0" presId="urn:microsoft.com/office/officeart/2005/8/layout/list1"/>
    <dgm:cxn modelId="{900C1F49-8546-4E96-9869-E3A1C5AA1252}" type="presParOf" srcId="{97CD35B4-3664-4BEB-9D81-255A8CD49ABE}" destId="{B54F01BD-147C-49B7-BC56-F5F7DAB5D551}" srcOrd="5" destOrd="0" presId="urn:microsoft.com/office/officeart/2005/8/layout/list1"/>
    <dgm:cxn modelId="{3D105E6F-CB03-4EB1-96AE-A4414BA6710D}" type="presParOf" srcId="{97CD35B4-3664-4BEB-9D81-255A8CD49ABE}" destId="{A16A4E8A-58A1-486B-A62C-88FE78561A5B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5C2C65D-8714-4D62-B803-D5EC612C2A10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1E65EF8-12C0-465B-B55E-DAA6E56673AB}">
      <dgm:prSet/>
      <dgm:spPr/>
      <dgm:t>
        <a:bodyPr/>
        <a:lstStyle/>
        <a:p>
          <a:r>
            <a:rPr lang="tr-TR" b="0" i="0"/>
            <a:t>Example: Price of a used car</a:t>
          </a:r>
          <a:endParaRPr lang="en-US"/>
        </a:p>
      </dgm:t>
    </dgm:pt>
    <dgm:pt modelId="{797D5550-1B8A-41C0-B248-7C343B08B09A}" type="parTrans" cxnId="{7AB382BA-DE2D-41E9-B9F3-678C7398788B}">
      <dgm:prSet/>
      <dgm:spPr/>
      <dgm:t>
        <a:bodyPr/>
        <a:lstStyle/>
        <a:p>
          <a:endParaRPr lang="en-US"/>
        </a:p>
      </dgm:t>
    </dgm:pt>
    <dgm:pt modelId="{3BCCF262-8BD4-4942-A829-612C39E613CE}" type="sibTrans" cxnId="{7AB382BA-DE2D-41E9-B9F3-678C7398788B}">
      <dgm:prSet/>
      <dgm:spPr/>
      <dgm:t>
        <a:bodyPr/>
        <a:lstStyle/>
        <a:p>
          <a:endParaRPr lang="en-US"/>
        </a:p>
      </dgm:t>
    </dgm:pt>
    <dgm:pt modelId="{5E7C8443-CF47-4213-9B1B-7E0C9048C685}">
      <dgm:prSet/>
      <dgm:spPr/>
      <dgm:t>
        <a:bodyPr/>
        <a:lstStyle/>
        <a:p>
          <a:r>
            <a:rPr lang="tr-TR" b="0" i="1"/>
            <a:t>x </a:t>
          </a:r>
          <a:r>
            <a:rPr lang="tr-TR" b="0" i="0"/>
            <a:t>: car attributes</a:t>
          </a:r>
          <a:endParaRPr lang="en-US"/>
        </a:p>
      </dgm:t>
    </dgm:pt>
    <dgm:pt modelId="{E3363C24-D1FC-4C9F-9EB9-B11093D6C75F}" type="parTrans" cxnId="{E3CC34BA-DB04-4E74-BA51-F9932BBC15F9}">
      <dgm:prSet/>
      <dgm:spPr/>
      <dgm:t>
        <a:bodyPr/>
        <a:lstStyle/>
        <a:p>
          <a:endParaRPr lang="en-US"/>
        </a:p>
      </dgm:t>
    </dgm:pt>
    <dgm:pt modelId="{CD8900F4-5417-4DFC-A10A-08E61400901A}" type="sibTrans" cxnId="{E3CC34BA-DB04-4E74-BA51-F9932BBC15F9}">
      <dgm:prSet/>
      <dgm:spPr/>
      <dgm:t>
        <a:bodyPr/>
        <a:lstStyle/>
        <a:p>
          <a:endParaRPr lang="en-US"/>
        </a:p>
      </dgm:t>
    </dgm:pt>
    <dgm:pt modelId="{9E7D49FA-D6F2-4155-9901-946116FA1C63}">
      <dgm:prSet/>
      <dgm:spPr/>
      <dgm:t>
        <a:bodyPr/>
        <a:lstStyle/>
        <a:p>
          <a:r>
            <a:rPr lang="tr-TR" b="0" i="1"/>
            <a:t>y </a:t>
          </a:r>
          <a:r>
            <a:rPr lang="tr-TR" b="0" i="0"/>
            <a:t>: price</a:t>
          </a:r>
          <a:endParaRPr lang="en-US"/>
        </a:p>
      </dgm:t>
    </dgm:pt>
    <dgm:pt modelId="{7F7EBB84-022D-41DD-B5B7-AC720594FEC2}" type="parTrans" cxnId="{A4B682F3-2805-40E7-921E-A903756AFE5C}">
      <dgm:prSet/>
      <dgm:spPr/>
      <dgm:t>
        <a:bodyPr/>
        <a:lstStyle/>
        <a:p>
          <a:endParaRPr lang="en-US"/>
        </a:p>
      </dgm:t>
    </dgm:pt>
    <dgm:pt modelId="{4BF12735-EABC-41F0-ADB3-0B2D51E5F309}" type="sibTrans" cxnId="{A4B682F3-2805-40E7-921E-A903756AFE5C}">
      <dgm:prSet/>
      <dgm:spPr/>
      <dgm:t>
        <a:bodyPr/>
        <a:lstStyle/>
        <a:p>
          <a:endParaRPr lang="en-US"/>
        </a:p>
      </dgm:t>
    </dgm:pt>
    <dgm:pt modelId="{CC50E241-64D0-4D9A-845C-08341B25AF36}">
      <dgm:prSet/>
      <dgm:spPr/>
      <dgm:t>
        <a:bodyPr/>
        <a:lstStyle/>
        <a:p>
          <a:r>
            <a:rPr lang="tr-TR" b="0" i="1" dirty="0"/>
            <a:t>y </a:t>
          </a:r>
          <a:r>
            <a:rPr lang="tr-TR" b="0" i="0" dirty="0"/>
            <a:t>= </a:t>
          </a:r>
          <a:r>
            <a:rPr lang="en-US" b="0" i="0" dirty="0"/>
            <a:t>f</a:t>
          </a:r>
          <a:r>
            <a:rPr lang="tr-TR" b="0" i="1" dirty="0"/>
            <a:t> </a:t>
          </a:r>
          <a:r>
            <a:rPr lang="tr-TR" b="0" i="0" dirty="0"/>
            <a:t>(</a:t>
          </a:r>
          <a:r>
            <a:rPr lang="tr-TR" b="0" i="1" dirty="0"/>
            <a:t>x </a:t>
          </a:r>
          <a:r>
            <a:rPr lang="tr-TR" b="0" i="0" dirty="0"/>
            <a:t>| </a:t>
          </a:r>
          <a:r>
            <a:rPr lang="tr-TR" b="0" i="1" dirty="0"/>
            <a:t>θ</a:t>
          </a:r>
          <a:r>
            <a:rPr lang="tr-TR" b="0" i="0" dirty="0"/>
            <a:t> )</a:t>
          </a:r>
          <a:endParaRPr lang="en-US" dirty="0"/>
        </a:p>
      </dgm:t>
    </dgm:pt>
    <dgm:pt modelId="{61D46F6C-0FD5-4233-BCC8-24EE83CF118F}" type="parTrans" cxnId="{FD9CFCAB-1535-49C8-8C6C-8F336663DD9E}">
      <dgm:prSet/>
      <dgm:spPr/>
      <dgm:t>
        <a:bodyPr/>
        <a:lstStyle/>
        <a:p>
          <a:endParaRPr lang="en-US"/>
        </a:p>
      </dgm:t>
    </dgm:pt>
    <dgm:pt modelId="{A1161179-1E13-4BF6-8C89-A0EFF45CCF1C}" type="sibTrans" cxnId="{FD9CFCAB-1535-49C8-8C6C-8F336663DD9E}">
      <dgm:prSet/>
      <dgm:spPr/>
      <dgm:t>
        <a:bodyPr/>
        <a:lstStyle/>
        <a:p>
          <a:endParaRPr lang="en-US"/>
        </a:p>
      </dgm:t>
    </dgm:pt>
    <dgm:pt modelId="{9756F1B5-3B6E-4736-9018-39688B6A4C43}" type="pres">
      <dgm:prSet presAssocID="{C5C2C65D-8714-4D62-B803-D5EC612C2A10}" presName="linear" presStyleCnt="0">
        <dgm:presLayoutVars>
          <dgm:animLvl val="lvl"/>
          <dgm:resizeHandles val="exact"/>
        </dgm:presLayoutVars>
      </dgm:prSet>
      <dgm:spPr/>
    </dgm:pt>
    <dgm:pt modelId="{69160F47-3D6A-4BA1-BDA5-6780A93EA740}" type="pres">
      <dgm:prSet presAssocID="{31E65EF8-12C0-465B-B55E-DAA6E56673AB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D0B401CF-6B38-459B-863A-797635884FDE}" type="pres">
      <dgm:prSet presAssocID="{3BCCF262-8BD4-4942-A829-612C39E613CE}" presName="spacer" presStyleCnt="0"/>
      <dgm:spPr/>
    </dgm:pt>
    <dgm:pt modelId="{390B78F9-17CD-44AD-824F-48CD3FD6B05B}" type="pres">
      <dgm:prSet presAssocID="{5E7C8443-CF47-4213-9B1B-7E0C9048C685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AFFAE617-AEA0-4E9F-B4C4-7056973A09AE}" type="pres">
      <dgm:prSet presAssocID="{5E7C8443-CF47-4213-9B1B-7E0C9048C685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14B5DC11-F5B9-47BF-B89A-FD6B1702C1C7}" type="presOf" srcId="{5E7C8443-CF47-4213-9B1B-7E0C9048C685}" destId="{390B78F9-17CD-44AD-824F-48CD3FD6B05B}" srcOrd="0" destOrd="0" presId="urn:microsoft.com/office/officeart/2005/8/layout/vList2"/>
    <dgm:cxn modelId="{34A8B063-24FE-490C-9C36-98A3F1F4A2D9}" type="presOf" srcId="{CC50E241-64D0-4D9A-845C-08341B25AF36}" destId="{AFFAE617-AEA0-4E9F-B4C4-7056973A09AE}" srcOrd="0" destOrd="1" presId="urn:microsoft.com/office/officeart/2005/8/layout/vList2"/>
    <dgm:cxn modelId="{534C6970-E825-4211-99CB-1DFBEFBA251A}" type="presOf" srcId="{C5C2C65D-8714-4D62-B803-D5EC612C2A10}" destId="{9756F1B5-3B6E-4736-9018-39688B6A4C43}" srcOrd="0" destOrd="0" presId="urn:microsoft.com/office/officeart/2005/8/layout/vList2"/>
    <dgm:cxn modelId="{FD9CFCAB-1535-49C8-8C6C-8F336663DD9E}" srcId="{9E7D49FA-D6F2-4155-9901-946116FA1C63}" destId="{CC50E241-64D0-4D9A-845C-08341B25AF36}" srcOrd="0" destOrd="0" parTransId="{61D46F6C-0FD5-4233-BCC8-24EE83CF118F}" sibTransId="{A1161179-1E13-4BF6-8C89-A0EFF45CCF1C}"/>
    <dgm:cxn modelId="{9A1344AC-9783-4420-8AD7-F5F50DE0C011}" type="presOf" srcId="{9E7D49FA-D6F2-4155-9901-946116FA1C63}" destId="{AFFAE617-AEA0-4E9F-B4C4-7056973A09AE}" srcOrd="0" destOrd="0" presId="urn:microsoft.com/office/officeart/2005/8/layout/vList2"/>
    <dgm:cxn modelId="{E3CC34BA-DB04-4E74-BA51-F9932BBC15F9}" srcId="{C5C2C65D-8714-4D62-B803-D5EC612C2A10}" destId="{5E7C8443-CF47-4213-9B1B-7E0C9048C685}" srcOrd="1" destOrd="0" parTransId="{E3363C24-D1FC-4C9F-9EB9-B11093D6C75F}" sibTransId="{CD8900F4-5417-4DFC-A10A-08E61400901A}"/>
    <dgm:cxn modelId="{7AB382BA-DE2D-41E9-B9F3-678C7398788B}" srcId="{C5C2C65D-8714-4D62-B803-D5EC612C2A10}" destId="{31E65EF8-12C0-465B-B55E-DAA6E56673AB}" srcOrd="0" destOrd="0" parTransId="{797D5550-1B8A-41C0-B248-7C343B08B09A}" sibTransId="{3BCCF262-8BD4-4942-A829-612C39E613CE}"/>
    <dgm:cxn modelId="{B81BD9EC-29B0-4147-95AD-7A768D8E2E65}" type="presOf" srcId="{31E65EF8-12C0-465B-B55E-DAA6E56673AB}" destId="{69160F47-3D6A-4BA1-BDA5-6780A93EA740}" srcOrd="0" destOrd="0" presId="urn:microsoft.com/office/officeart/2005/8/layout/vList2"/>
    <dgm:cxn modelId="{A4B682F3-2805-40E7-921E-A903756AFE5C}" srcId="{5E7C8443-CF47-4213-9B1B-7E0C9048C685}" destId="{9E7D49FA-D6F2-4155-9901-946116FA1C63}" srcOrd="0" destOrd="0" parTransId="{7F7EBB84-022D-41DD-B5B7-AC720594FEC2}" sibTransId="{4BF12735-EABC-41F0-ADB3-0B2D51E5F309}"/>
    <dgm:cxn modelId="{09A429EB-0579-4F15-9014-980514FA0C57}" type="presParOf" srcId="{9756F1B5-3B6E-4736-9018-39688B6A4C43}" destId="{69160F47-3D6A-4BA1-BDA5-6780A93EA740}" srcOrd="0" destOrd="0" presId="urn:microsoft.com/office/officeart/2005/8/layout/vList2"/>
    <dgm:cxn modelId="{7DA4E94E-414A-4937-A800-9EF6D53462F2}" type="presParOf" srcId="{9756F1B5-3B6E-4736-9018-39688B6A4C43}" destId="{D0B401CF-6B38-459B-863A-797635884FDE}" srcOrd="1" destOrd="0" presId="urn:microsoft.com/office/officeart/2005/8/layout/vList2"/>
    <dgm:cxn modelId="{DFFF6302-C3D8-4AF7-86FF-9D58DDECD5A7}" type="presParOf" srcId="{9756F1B5-3B6E-4736-9018-39688B6A4C43}" destId="{390B78F9-17CD-44AD-824F-48CD3FD6B05B}" srcOrd="2" destOrd="0" presId="urn:microsoft.com/office/officeart/2005/8/layout/vList2"/>
    <dgm:cxn modelId="{7951E030-49AD-453C-BBD1-080A15A8F641}" type="presParOf" srcId="{9756F1B5-3B6E-4736-9018-39688B6A4C43}" destId="{AFFAE617-AEA0-4E9F-B4C4-7056973A09AE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E32D4433-BF16-475D-B60B-34F93FEED946}" type="doc">
      <dgm:prSet loTypeId="urn:microsoft.com/office/officeart/2018/5/layout/IconCircle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DE879A9-EC5C-4C52-BDDD-5AE991A775DF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tr-TR"/>
            <a:t>Prediction of future cases: Use the rule to predict the output for future inputs</a:t>
          </a:r>
          <a:endParaRPr lang="en-US"/>
        </a:p>
      </dgm:t>
    </dgm:pt>
    <dgm:pt modelId="{64BB2D19-F09B-4A17-AA98-BF9B22694FD4}" type="parTrans" cxnId="{C8311CCE-7098-45A4-9AE2-990120EABA27}">
      <dgm:prSet/>
      <dgm:spPr/>
      <dgm:t>
        <a:bodyPr/>
        <a:lstStyle/>
        <a:p>
          <a:endParaRPr lang="en-US"/>
        </a:p>
      </dgm:t>
    </dgm:pt>
    <dgm:pt modelId="{4127F1B4-88D9-4870-95B0-6AE5E9797D2E}" type="sibTrans" cxnId="{C8311CCE-7098-45A4-9AE2-990120EABA27}">
      <dgm:prSet/>
      <dgm:spPr/>
      <dgm:t>
        <a:bodyPr/>
        <a:lstStyle/>
        <a:p>
          <a:endParaRPr lang="en-US"/>
        </a:p>
      </dgm:t>
    </dgm:pt>
    <dgm:pt modelId="{EFAAC17B-F381-4777-850C-4980792C839E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Classification from Historical data</a:t>
          </a:r>
        </a:p>
      </dgm:t>
    </dgm:pt>
    <dgm:pt modelId="{389C2D81-4ED1-43D3-A27F-FA0FE63F6CC5}" type="parTrans" cxnId="{E8C13B87-8814-4CE8-A337-33BB823BEE0A}">
      <dgm:prSet/>
      <dgm:spPr/>
      <dgm:t>
        <a:bodyPr/>
        <a:lstStyle/>
        <a:p>
          <a:endParaRPr lang="en-US"/>
        </a:p>
      </dgm:t>
    </dgm:pt>
    <dgm:pt modelId="{8F013095-29D7-4E2B-9389-875FFBDB5D84}" type="sibTrans" cxnId="{E8C13B87-8814-4CE8-A337-33BB823BEE0A}">
      <dgm:prSet/>
      <dgm:spPr/>
      <dgm:t>
        <a:bodyPr/>
        <a:lstStyle/>
        <a:p>
          <a:endParaRPr lang="en-US"/>
        </a:p>
      </dgm:t>
    </dgm:pt>
    <dgm:pt modelId="{129147E7-5D4D-4B02-BC0C-E6715C1588F7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Application of Statistical techniques</a:t>
          </a:r>
        </a:p>
      </dgm:t>
    </dgm:pt>
    <dgm:pt modelId="{B1CA8C0F-62D8-4515-B7C4-354F23E38F49}" type="parTrans" cxnId="{B6519351-A398-4E69-A2EA-A5EB605CF709}">
      <dgm:prSet/>
      <dgm:spPr/>
      <dgm:t>
        <a:bodyPr/>
        <a:lstStyle/>
        <a:p>
          <a:endParaRPr lang="en-US"/>
        </a:p>
      </dgm:t>
    </dgm:pt>
    <dgm:pt modelId="{36DF6499-6A5E-4E7F-87ED-7E565ED9E2FD}" type="sibTrans" cxnId="{B6519351-A398-4E69-A2EA-A5EB605CF709}">
      <dgm:prSet/>
      <dgm:spPr/>
      <dgm:t>
        <a:bodyPr/>
        <a:lstStyle/>
        <a:p>
          <a:endParaRPr lang="en-US"/>
        </a:p>
      </dgm:t>
    </dgm:pt>
    <dgm:pt modelId="{6FE62184-C0F7-4B70-B36B-945A13B4FF80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Create decision making trees</a:t>
          </a:r>
        </a:p>
      </dgm:t>
    </dgm:pt>
    <dgm:pt modelId="{A12C92EE-41AE-45BA-9F36-566B5338981B}" type="parTrans" cxnId="{3CF83914-71F9-4FD9-9228-550778B9F9EE}">
      <dgm:prSet/>
      <dgm:spPr/>
      <dgm:t>
        <a:bodyPr/>
        <a:lstStyle/>
        <a:p>
          <a:endParaRPr lang="en-US"/>
        </a:p>
      </dgm:t>
    </dgm:pt>
    <dgm:pt modelId="{00A3FBE2-6224-4BA6-9AA4-EAC441F85065}" type="sibTrans" cxnId="{3CF83914-71F9-4FD9-9228-550778B9F9EE}">
      <dgm:prSet/>
      <dgm:spPr/>
      <dgm:t>
        <a:bodyPr/>
        <a:lstStyle/>
        <a:p>
          <a:endParaRPr lang="en-US"/>
        </a:p>
      </dgm:t>
    </dgm:pt>
    <dgm:pt modelId="{88B65D34-9F05-405B-8B69-552B84176DD9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Analysing natural language</a:t>
          </a:r>
        </a:p>
      </dgm:t>
    </dgm:pt>
    <dgm:pt modelId="{347A61A0-9151-4F53-A8AC-AB186D0D4A30}" type="parTrans" cxnId="{756EA8EE-B607-41DC-BB51-B374AE76AC5A}">
      <dgm:prSet/>
      <dgm:spPr/>
      <dgm:t>
        <a:bodyPr/>
        <a:lstStyle/>
        <a:p>
          <a:endParaRPr lang="en-US"/>
        </a:p>
      </dgm:t>
    </dgm:pt>
    <dgm:pt modelId="{9F2A4804-BFAD-4774-B3C8-5365A6A14638}" type="sibTrans" cxnId="{756EA8EE-B607-41DC-BB51-B374AE76AC5A}">
      <dgm:prSet/>
      <dgm:spPr/>
      <dgm:t>
        <a:bodyPr/>
        <a:lstStyle/>
        <a:p>
          <a:endParaRPr lang="en-US"/>
        </a:p>
      </dgm:t>
    </dgm:pt>
    <dgm:pt modelId="{EA7F784F-1703-4E2D-AA62-0FDDCD6EBFAB}" type="pres">
      <dgm:prSet presAssocID="{E32D4433-BF16-475D-B60B-34F93FEED946}" presName="root" presStyleCnt="0">
        <dgm:presLayoutVars>
          <dgm:dir/>
          <dgm:resizeHandles val="exact"/>
        </dgm:presLayoutVars>
      </dgm:prSet>
      <dgm:spPr/>
    </dgm:pt>
    <dgm:pt modelId="{4F731197-22E1-43FC-83C6-882F643EAD19}" type="pres">
      <dgm:prSet presAssocID="{8DE879A9-EC5C-4C52-BDDD-5AE991A775DF}" presName="compNode" presStyleCnt="0"/>
      <dgm:spPr/>
    </dgm:pt>
    <dgm:pt modelId="{84EFB22C-CEF0-451B-86CF-9CDACAF1B1AB}" type="pres">
      <dgm:prSet presAssocID="{8DE879A9-EC5C-4C52-BDDD-5AE991A775DF}" presName="iconBgRect" presStyleLbl="bgShp" presStyleIdx="0" presStyleCnt="5"/>
      <dgm:spPr/>
    </dgm:pt>
    <dgm:pt modelId="{327977BE-35D5-42F0-A0A4-7ED4E43D8B2C}" type="pres">
      <dgm:prSet presAssocID="{8DE879A9-EC5C-4C52-BDDD-5AE991A775DF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04819233-C2BC-407A-8219-65B8A0A95C1B}" type="pres">
      <dgm:prSet presAssocID="{8DE879A9-EC5C-4C52-BDDD-5AE991A775DF}" presName="spaceRect" presStyleCnt="0"/>
      <dgm:spPr/>
    </dgm:pt>
    <dgm:pt modelId="{109362E7-184D-4A02-99E5-6326CEF4893D}" type="pres">
      <dgm:prSet presAssocID="{8DE879A9-EC5C-4C52-BDDD-5AE991A775DF}" presName="textRect" presStyleLbl="revTx" presStyleIdx="0" presStyleCnt="5">
        <dgm:presLayoutVars>
          <dgm:chMax val="1"/>
          <dgm:chPref val="1"/>
        </dgm:presLayoutVars>
      </dgm:prSet>
      <dgm:spPr/>
    </dgm:pt>
    <dgm:pt modelId="{4793DA40-3661-4A5A-B4C9-2FB810F15CF0}" type="pres">
      <dgm:prSet presAssocID="{4127F1B4-88D9-4870-95B0-6AE5E9797D2E}" presName="sibTrans" presStyleCnt="0"/>
      <dgm:spPr/>
    </dgm:pt>
    <dgm:pt modelId="{25481469-36A6-4342-AA6B-BA1454286D9F}" type="pres">
      <dgm:prSet presAssocID="{EFAAC17B-F381-4777-850C-4980792C839E}" presName="compNode" presStyleCnt="0"/>
      <dgm:spPr/>
    </dgm:pt>
    <dgm:pt modelId="{8A0A8754-6F10-4B99-A581-EA54D32294FF}" type="pres">
      <dgm:prSet presAssocID="{EFAAC17B-F381-4777-850C-4980792C839E}" presName="iconBgRect" presStyleLbl="bgShp" presStyleIdx="1" presStyleCnt="5"/>
      <dgm:spPr/>
    </dgm:pt>
    <dgm:pt modelId="{0A068E72-BBE4-4EF6-8661-2EAE0B8645C0}" type="pres">
      <dgm:prSet presAssocID="{EFAAC17B-F381-4777-850C-4980792C839E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9617CFDC-04F5-4382-A238-D94BBFB8F4C8}" type="pres">
      <dgm:prSet presAssocID="{EFAAC17B-F381-4777-850C-4980792C839E}" presName="spaceRect" presStyleCnt="0"/>
      <dgm:spPr/>
    </dgm:pt>
    <dgm:pt modelId="{480C9925-F2E8-4A0A-BA4B-B83333EB168A}" type="pres">
      <dgm:prSet presAssocID="{EFAAC17B-F381-4777-850C-4980792C839E}" presName="textRect" presStyleLbl="revTx" presStyleIdx="1" presStyleCnt="5">
        <dgm:presLayoutVars>
          <dgm:chMax val="1"/>
          <dgm:chPref val="1"/>
        </dgm:presLayoutVars>
      </dgm:prSet>
      <dgm:spPr/>
    </dgm:pt>
    <dgm:pt modelId="{3647AC22-0BBB-427B-98F5-B49F949CF9AA}" type="pres">
      <dgm:prSet presAssocID="{8F013095-29D7-4E2B-9389-875FFBDB5D84}" presName="sibTrans" presStyleCnt="0"/>
      <dgm:spPr/>
    </dgm:pt>
    <dgm:pt modelId="{3DB6B1B9-7D57-4838-9923-55307097228E}" type="pres">
      <dgm:prSet presAssocID="{129147E7-5D4D-4B02-BC0C-E6715C1588F7}" presName="compNode" presStyleCnt="0"/>
      <dgm:spPr/>
    </dgm:pt>
    <dgm:pt modelId="{6B9755FB-FBA9-4529-A08D-27B73EB6B0EA}" type="pres">
      <dgm:prSet presAssocID="{129147E7-5D4D-4B02-BC0C-E6715C1588F7}" presName="iconBgRect" presStyleLbl="bgShp" presStyleIdx="2" presStyleCnt="5"/>
      <dgm:spPr/>
    </dgm:pt>
    <dgm:pt modelId="{A7A06EB3-2A96-4A9B-B425-74182580C02B}" type="pres">
      <dgm:prSet presAssocID="{129147E7-5D4D-4B02-BC0C-E6715C1588F7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4AC4F923-832E-4029-BD5A-D8528910737C}" type="pres">
      <dgm:prSet presAssocID="{129147E7-5D4D-4B02-BC0C-E6715C1588F7}" presName="spaceRect" presStyleCnt="0"/>
      <dgm:spPr/>
    </dgm:pt>
    <dgm:pt modelId="{12066A08-7FA0-471D-9D13-7C201201F7E6}" type="pres">
      <dgm:prSet presAssocID="{129147E7-5D4D-4B02-BC0C-E6715C1588F7}" presName="textRect" presStyleLbl="revTx" presStyleIdx="2" presStyleCnt="5">
        <dgm:presLayoutVars>
          <dgm:chMax val="1"/>
          <dgm:chPref val="1"/>
        </dgm:presLayoutVars>
      </dgm:prSet>
      <dgm:spPr/>
    </dgm:pt>
    <dgm:pt modelId="{7C856825-748B-434D-8935-067F325207B6}" type="pres">
      <dgm:prSet presAssocID="{36DF6499-6A5E-4E7F-87ED-7E565ED9E2FD}" presName="sibTrans" presStyleCnt="0"/>
      <dgm:spPr/>
    </dgm:pt>
    <dgm:pt modelId="{58301DFF-1157-4EC3-B8E2-9A468DAB7541}" type="pres">
      <dgm:prSet presAssocID="{6FE62184-C0F7-4B70-B36B-945A13B4FF80}" presName="compNode" presStyleCnt="0"/>
      <dgm:spPr/>
    </dgm:pt>
    <dgm:pt modelId="{12C63EAC-BB77-4BC5-89BF-4E074EECB9B2}" type="pres">
      <dgm:prSet presAssocID="{6FE62184-C0F7-4B70-B36B-945A13B4FF80}" presName="iconBgRect" presStyleLbl="bgShp" presStyleIdx="3" presStyleCnt="5"/>
      <dgm:spPr/>
    </dgm:pt>
    <dgm:pt modelId="{AF0E4ADF-0DB5-4232-A8A2-DFAB4884E637}" type="pres">
      <dgm:prSet presAssocID="{6FE62184-C0F7-4B70-B36B-945A13B4FF80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eciduous tree"/>
        </a:ext>
      </dgm:extLst>
    </dgm:pt>
    <dgm:pt modelId="{F248E18A-FE1C-402B-BCB2-D0DBAFA175EF}" type="pres">
      <dgm:prSet presAssocID="{6FE62184-C0F7-4B70-B36B-945A13B4FF80}" presName="spaceRect" presStyleCnt="0"/>
      <dgm:spPr/>
    </dgm:pt>
    <dgm:pt modelId="{4A4C3A2D-DB40-44BA-9E9E-7C31BDE21DF2}" type="pres">
      <dgm:prSet presAssocID="{6FE62184-C0F7-4B70-B36B-945A13B4FF80}" presName="textRect" presStyleLbl="revTx" presStyleIdx="3" presStyleCnt="5">
        <dgm:presLayoutVars>
          <dgm:chMax val="1"/>
          <dgm:chPref val="1"/>
        </dgm:presLayoutVars>
      </dgm:prSet>
      <dgm:spPr/>
    </dgm:pt>
    <dgm:pt modelId="{236EE848-D1E6-47B5-8678-C7764472E584}" type="pres">
      <dgm:prSet presAssocID="{00A3FBE2-6224-4BA6-9AA4-EAC441F85065}" presName="sibTrans" presStyleCnt="0"/>
      <dgm:spPr/>
    </dgm:pt>
    <dgm:pt modelId="{795D80AD-D81B-46A3-B03A-917B76088375}" type="pres">
      <dgm:prSet presAssocID="{88B65D34-9F05-405B-8B69-552B84176DD9}" presName="compNode" presStyleCnt="0"/>
      <dgm:spPr/>
    </dgm:pt>
    <dgm:pt modelId="{26BC37CD-FE57-40B4-B53C-8D80888B859F}" type="pres">
      <dgm:prSet presAssocID="{88B65D34-9F05-405B-8B69-552B84176DD9}" presName="iconBgRect" presStyleLbl="bgShp" presStyleIdx="4" presStyleCnt="5"/>
      <dgm:spPr/>
    </dgm:pt>
    <dgm:pt modelId="{77AAE812-7887-4545-9C15-39F1DC59334E}" type="pres">
      <dgm:prSet presAssocID="{88B65D34-9F05-405B-8B69-552B84176DD9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D4AA3685-3B15-4B5B-8F2C-452ED7CB2A3F}" type="pres">
      <dgm:prSet presAssocID="{88B65D34-9F05-405B-8B69-552B84176DD9}" presName="spaceRect" presStyleCnt="0"/>
      <dgm:spPr/>
    </dgm:pt>
    <dgm:pt modelId="{F046DE60-8D19-41ED-A262-BC8B60598DFA}" type="pres">
      <dgm:prSet presAssocID="{88B65D34-9F05-405B-8B69-552B84176DD9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D6343D04-49EF-4E68-8316-724951244A42}" type="presOf" srcId="{129147E7-5D4D-4B02-BC0C-E6715C1588F7}" destId="{12066A08-7FA0-471D-9D13-7C201201F7E6}" srcOrd="0" destOrd="0" presId="urn:microsoft.com/office/officeart/2018/5/layout/IconCircleLabelList"/>
    <dgm:cxn modelId="{3CF83914-71F9-4FD9-9228-550778B9F9EE}" srcId="{E32D4433-BF16-475D-B60B-34F93FEED946}" destId="{6FE62184-C0F7-4B70-B36B-945A13B4FF80}" srcOrd="3" destOrd="0" parTransId="{A12C92EE-41AE-45BA-9F36-566B5338981B}" sibTransId="{00A3FBE2-6224-4BA6-9AA4-EAC441F85065}"/>
    <dgm:cxn modelId="{4D6C3736-950E-4148-94BD-6382C680A006}" type="presOf" srcId="{E32D4433-BF16-475D-B60B-34F93FEED946}" destId="{EA7F784F-1703-4E2D-AA62-0FDDCD6EBFAB}" srcOrd="0" destOrd="0" presId="urn:microsoft.com/office/officeart/2018/5/layout/IconCircleLabelList"/>
    <dgm:cxn modelId="{B6519351-A398-4E69-A2EA-A5EB605CF709}" srcId="{E32D4433-BF16-475D-B60B-34F93FEED946}" destId="{129147E7-5D4D-4B02-BC0C-E6715C1588F7}" srcOrd="2" destOrd="0" parTransId="{B1CA8C0F-62D8-4515-B7C4-354F23E38F49}" sibTransId="{36DF6499-6A5E-4E7F-87ED-7E565ED9E2FD}"/>
    <dgm:cxn modelId="{02982955-8886-40D0-A882-7AFFF195DB24}" type="presOf" srcId="{8DE879A9-EC5C-4C52-BDDD-5AE991A775DF}" destId="{109362E7-184D-4A02-99E5-6326CEF4893D}" srcOrd="0" destOrd="0" presId="urn:microsoft.com/office/officeart/2018/5/layout/IconCircleLabelList"/>
    <dgm:cxn modelId="{0906E981-059D-4E79-B77B-18900A8CE755}" type="presOf" srcId="{6FE62184-C0F7-4B70-B36B-945A13B4FF80}" destId="{4A4C3A2D-DB40-44BA-9E9E-7C31BDE21DF2}" srcOrd="0" destOrd="0" presId="urn:microsoft.com/office/officeart/2018/5/layout/IconCircleLabelList"/>
    <dgm:cxn modelId="{E8C13B87-8814-4CE8-A337-33BB823BEE0A}" srcId="{E32D4433-BF16-475D-B60B-34F93FEED946}" destId="{EFAAC17B-F381-4777-850C-4980792C839E}" srcOrd="1" destOrd="0" parTransId="{389C2D81-4ED1-43D3-A27F-FA0FE63F6CC5}" sibTransId="{8F013095-29D7-4E2B-9389-875FFBDB5D84}"/>
    <dgm:cxn modelId="{24013D95-F0BC-4C2B-9A6A-76DB5D44E8B6}" type="presOf" srcId="{EFAAC17B-F381-4777-850C-4980792C839E}" destId="{480C9925-F2E8-4A0A-BA4B-B83333EB168A}" srcOrd="0" destOrd="0" presId="urn:microsoft.com/office/officeart/2018/5/layout/IconCircleLabelList"/>
    <dgm:cxn modelId="{ED0E37C5-BD12-4DC8-A219-37850DDCC830}" type="presOf" srcId="{88B65D34-9F05-405B-8B69-552B84176DD9}" destId="{F046DE60-8D19-41ED-A262-BC8B60598DFA}" srcOrd="0" destOrd="0" presId="urn:microsoft.com/office/officeart/2018/5/layout/IconCircleLabelList"/>
    <dgm:cxn modelId="{C8311CCE-7098-45A4-9AE2-990120EABA27}" srcId="{E32D4433-BF16-475D-B60B-34F93FEED946}" destId="{8DE879A9-EC5C-4C52-BDDD-5AE991A775DF}" srcOrd="0" destOrd="0" parTransId="{64BB2D19-F09B-4A17-AA98-BF9B22694FD4}" sibTransId="{4127F1B4-88D9-4870-95B0-6AE5E9797D2E}"/>
    <dgm:cxn modelId="{756EA8EE-B607-41DC-BB51-B374AE76AC5A}" srcId="{E32D4433-BF16-475D-B60B-34F93FEED946}" destId="{88B65D34-9F05-405B-8B69-552B84176DD9}" srcOrd="4" destOrd="0" parTransId="{347A61A0-9151-4F53-A8AC-AB186D0D4A30}" sibTransId="{9F2A4804-BFAD-4774-B3C8-5365A6A14638}"/>
    <dgm:cxn modelId="{23310DCD-DE9B-4B92-8039-0D374C71229C}" type="presParOf" srcId="{EA7F784F-1703-4E2D-AA62-0FDDCD6EBFAB}" destId="{4F731197-22E1-43FC-83C6-882F643EAD19}" srcOrd="0" destOrd="0" presId="urn:microsoft.com/office/officeart/2018/5/layout/IconCircleLabelList"/>
    <dgm:cxn modelId="{B8D4B410-69FB-4E99-A7FC-DC1C320273B0}" type="presParOf" srcId="{4F731197-22E1-43FC-83C6-882F643EAD19}" destId="{84EFB22C-CEF0-451B-86CF-9CDACAF1B1AB}" srcOrd="0" destOrd="0" presId="urn:microsoft.com/office/officeart/2018/5/layout/IconCircleLabelList"/>
    <dgm:cxn modelId="{01863347-66A7-4B18-8582-C71545DE1E19}" type="presParOf" srcId="{4F731197-22E1-43FC-83C6-882F643EAD19}" destId="{327977BE-35D5-42F0-A0A4-7ED4E43D8B2C}" srcOrd="1" destOrd="0" presId="urn:microsoft.com/office/officeart/2018/5/layout/IconCircleLabelList"/>
    <dgm:cxn modelId="{54B49B12-DC7D-41FC-9891-822E38EFF9CA}" type="presParOf" srcId="{4F731197-22E1-43FC-83C6-882F643EAD19}" destId="{04819233-C2BC-407A-8219-65B8A0A95C1B}" srcOrd="2" destOrd="0" presId="urn:microsoft.com/office/officeart/2018/5/layout/IconCircleLabelList"/>
    <dgm:cxn modelId="{EC538A4C-D45F-4985-905C-73181FE92FC2}" type="presParOf" srcId="{4F731197-22E1-43FC-83C6-882F643EAD19}" destId="{109362E7-184D-4A02-99E5-6326CEF4893D}" srcOrd="3" destOrd="0" presId="urn:microsoft.com/office/officeart/2018/5/layout/IconCircleLabelList"/>
    <dgm:cxn modelId="{2C63F7B8-0107-4F16-BB24-B39888F85BB7}" type="presParOf" srcId="{EA7F784F-1703-4E2D-AA62-0FDDCD6EBFAB}" destId="{4793DA40-3661-4A5A-B4C9-2FB810F15CF0}" srcOrd="1" destOrd="0" presId="urn:microsoft.com/office/officeart/2018/5/layout/IconCircleLabelList"/>
    <dgm:cxn modelId="{4F406271-A5E0-49AD-B18A-F05D1B4B016E}" type="presParOf" srcId="{EA7F784F-1703-4E2D-AA62-0FDDCD6EBFAB}" destId="{25481469-36A6-4342-AA6B-BA1454286D9F}" srcOrd="2" destOrd="0" presId="urn:microsoft.com/office/officeart/2018/5/layout/IconCircleLabelList"/>
    <dgm:cxn modelId="{04DB71AE-7D03-47BC-80B6-C9325E2CD380}" type="presParOf" srcId="{25481469-36A6-4342-AA6B-BA1454286D9F}" destId="{8A0A8754-6F10-4B99-A581-EA54D32294FF}" srcOrd="0" destOrd="0" presId="urn:microsoft.com/office/officeart/2018/5/layout/IconCircleLabelList"/>
    <dgm:cxn modelId="{1E055708-17E8-4396-AEEA-C66E0E6AE29D}" type="presParOf" srcId="{25481469-36A6-4342-AA6B-BA1454286D9F}" destId="{0A068E72-BBE4-4EF6-8661-2EAE0B8645C0}" srcOrd="1" destOrd="0" presId="urn:microsoft.com/office/officeart/2018/5/layout/IconCircleLabelList"/>
    <dgm:cxn modelId="{9D8B965C-09D4-47CC-BA1E-F7D64DDEB923}" type="presParOf" srcId="{25481469-36A6-4342-AA6B-BA1454286D9F}" destId="{9617CFDC-04F5-4382-A238-D94BBFB8F4C8}" srcOrd="2" destOrd="0" presId="urn:microsoft.com/office/officeart/2018/5/layout/IconCircleLabelList"/>
    <dgm:cxn modelId="{45B43209-40B2-4625-8876-D21FF4300F3E}" type="presParOf" srcId="{25481469-36A6-4342-AA6B-BA1454286D9F}" destId="{480C9925-F2E8-4A0A-BA4B-B83333EB168A}" srcOrd="3" destOrd="0" presId="urn:microsoft.com/office/officeart/2018/5/layout/IconCircleLabelList"/>
    <dgm:cxn modelId="{EC04D277-2106-43BD-89BF-6E563BC2A437}" type="presParOf" srcId="{EA7F784F-1703-4E2D-AA62-0FDDCD6EBFAB}" destId="{3647AC22-0BBB-427B-98F5-B49F949CF9AA}" srcOrd="3" destOrd="0" presId="urn:microsoft.com/office/officeart/2018/5/layout/IconCircleLabelList"/>
    <dgm:cxn modelId="{0391E506-17A7-4459-AE55-F3361C4D9B6F}" type="presParOf" srcId="{EA7F784F-1703-4E2D-AA62-0FDDCD6EBFAB}" destId="{3DB6B1B9-7D57-4838-9923-55307097228E}" srcOrd="4" destOrd="0" presId="urn:microsoft.com/office/officeart/2018/5/layout/IconCircleLabelList"/>
    <dgm:cxn modelId="{28C6F372-A669-4633-93D8-6E261CA0BD8B}" type="presParOf" srcId="{3DB6B1B9-7D57-4838-9923-55307097228E}" destId="{6B9755FB-FBA9-4529-A08D-27B73EB6B0EA}" srcOrd="0" destOrd="0" presId="urn:microsoft.com/office/officeart/2018/5/layout/IconCircleLabelList"/>
    <dgm:cxn modelId="{299F12E7-58D9-404A-9A14-CAD42B7B8C37}" type="presParOf" srcId="{3DB6B1B9-7D57-4838-9923-55307097228E}" destId="{A7A06EB3-2A96-4A9B-B425-74182580C02B}" srcOrd="1" destOrd="0" presId="urn:microsoft.com/office/officeart/2018/5/layout/IconCircleLabelList"/>
    <dgm:cxn modelId="{380507BD-15ED-4DDA-A3F1-6330235B0482}" type="presParOf" srcId="{3DB6B1B9-7D57-4838-9923-55307097228E}" destId="{4AC4F923-832E-4029-BD5A-D8528910737C}" srcOrd="2" destOrd="0" presId="urn:microsoft.com/office/officeart/2018/5/layout/IconCircleLabelList"/>
    <dgm:cxn modelId="{956FE0F7-8BDF-47D2-B139-A17F0582587A}" type="presParOf" srcId="{3DB6B1B9-7D57-4838-9923-55307097228E}" destId="{12066A08-7FA0-471D-9D13-7C201201F7E6}" srcOrd="3" destOrd="0" presId="urn:microsoft.com/office/officeart/2018/5/layout/IconCircleLabelList"/>
    <dgm:cxn modelId="{6C3EDA53-C36A-4013-B65B-7529C7CA6E5B}" type="presParOf" srcId="{EA7F784F-1703-4E2D-AA62-0FDDCD6EBFAB}" destId="{7C856825-748B-434D-8935-067F325207B6}" srcOrd="5" destOrd="0" presId="urn:microsoft.com/office/officeart/2018/5/layout/IconCircleLabelList"/>
    <dgm:cxn modelId="{3258CC25-EC8B-4432-8B6F-1D0CD4429817}" type="presParOf" srcId="{EA7F784F-1703-4E2D-AA62-0FDDCD6EBFAB}" destId="{58301DFF-1157-4EC3-B8E2-9A468DAB7541}" srcOrd="6" destOrd="0" presId="urn:microsoft.com/office/officeart/2018/5/layout/IconCircleLabelList"/>
    <dgm:cxn modelId="{79083200-8932-48F7-8D47-C10D481DEDB1}" type="presParOf" srcId="{58301DFF-1157-4EC3-B8E2-9A468DAB7541}" destId="{12C63EAC-BB77-4BC5-89BF-4E074EECB9B2}" srcOrd="0" destOrd="0" presId="urn:microsoft.com/office/officeart/2018/5/layout/IconCircleLabelList"/>
    <dgm:cxn modelId="{C6196E3D-91B3-4465-8FEC-983B618A0AEB}" type="presParOf" srcId="{58301DFF-1157-4EC3-B8E2-9A468DAB7541}" destId="{AF0E4ADF-0DB5-4232-A8A2-DFAB4884E637}" srcOrd="1" destOrd="0" presId="urn:microsoft.com/office/officeart/2018/5/layout/IconCircleLabelList"/>
    <dgm:cxn modelId="{6B0E0EFA-0151-422E-9507-56D70318FA3B}" type="presParOf" srcId="{58301DFF-1157-4EC3-B8E2-9A468DAB7541}" destId="{F248E18A-FE1C-402B-BCB2-D0DBAFA175EF}" srcOrd="2" destOrd="0" presId="urn:microsoft.com/office/officeart/2018/5/layout/IconCircleLabelList"/>
    <dgm:cxn modelId="{065EB74C-1BC3-44C2-97CC-C0D21AF30BD8}" type="presParOf" srcId="{58301DFF-1157-4EC3-B8E2-9A468DAB7541}" destId="{4A4C3A2D-DB40-44BA-9E9E-7C31BDE21DF2}" srcOrd="3" destOrd="0" presId="urn:microsoft.com/office/officeart/2018/5/layout/IconCircleLabelList"/>
    <dgm:cxn modelId="{9E3B6C8E-89C9-4F7F-9E55-1D75B1301012}" type="presParOf" srcId="{EA7F784F-1703-4E2D-AA62-0FDDCD6EBFAB}" destId="{236EE848-D1E6-47B5-8678-C7764472E584}" srcOrd="7" destOrd="0" presId="urn:microsoft.com/office/officeart/2018/5/layout/IconCircleLabelList"/>
    <dgm:cxn modelId="{F86AEF20-63E8-4165-95BF-DFB557B7BD36}" type="presParOf" srcId="{EA7F784F-1703-4E2D-AA62-0FDDCD6EBFAB}" destId="{795D80AD-D81B-46A3-B03A-917B76088375}" srcOrd="8" destOrd="0" presId="urn:microsoft.com/office/officeart/2018/5/layout/IconCircleLabelList"/>
    <dgm:cxn modelId="{D1560389-D52F-4022-8FCA-98C096E01D2A}" type="presParOf" srcId="{795D80AD-D81B-46A3-B03A-917B76088375}" destId="{26BC37CD-FE57-40B4-B53C-8D80888B859F}" srcOrd="0" destOrd="0" presId="urn:microsoft.com/office/officeart/2018/5/layout/IconCircleLabelList"/>
    <dgm:cxn modelId="{E11EB74F-4105-40F1-A237-8F16CB4D1780}" type="presParOf" srcId="{795D80AD-D81B-46A3-B03A-917B76088375}" destId="{77AAE812-7887-4545-9C15-39F1DC59334E}" srcOrd="1" destOrd="0" presId="urn:microsoft.com/office/officeart/2018/5/layout/IconCircleLabelList"/>
    <dgm:cxn modelId="{BC3A78B3-139D-4DFA-82E2-B7C979931F83}" type="presParOf" srcId="{795D80AD-D81B-46A3-B03A-917B76088375}" destId="{D4AA3685-3B15-4B5B-8F2C-452ED7CB2A3F}" srcOrd="2" destOrd="0" presId="urn:microsoft.com/office/officeart/2018/5/layout/IconCircleLabelList"/>
    <dgm:cxn modelId="{48617EA0-AD23-4342-AE36-EE63985677CC}" type="presParOf" srcId="{795D80AD-D81B-46A3-B03A-917B76088375}" destId="{F046DE60-8D19-41ED-A262-BC8B60598DFA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34034CD3-DD41-4267-99C5-CD90B01540DC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CEBC919A-1FBA-4892-9376-98CA9766725F}">
      <dgm:prSet/>
      <dgm:spPr/>
      <dgm:t>
        <a:bodyPr/>
        <a:lstStyle/>
        <a:p>
          <a:pPr>
            <a:defRPr b="1"/>
          </a:pPr>
          <a:r>
            <a:rPr lang="en-US" b="0" i="0"/>
            <a:t>Using general purpose algorithms</a:t>
          </a:r>
          <a:endParaRPr lang="en-US"/>
        </a:p>
      </dgm:t>
    </dgm:pt>
    <dgm:pt modelId="{DB8FE602-27C7-4BD7-8171-803FBDACC7AD}" type="parTrans" cxnId="{2AD09BF7-6EA1-42A2-A322-8216AA5D748E}">
      <dgm:prSet/>
      <dgm:spPr/>
      <dgm:t>
        <a:bodyPr/>
        <a:lstStyle/>
        <a:p>
          <a:endParaRPr lang="en-US"/>
        </a:p>
      </dgm:t>
    </dgm:pt>
    <dgm:pt modelId="{86415E4F-4D83-42FA-A7A6-9E1B866E195B}" type="sibTrans" cxnId="{2AD09BF7-6EA1-42A2-A322-8216AA5D748E}">
      <dgm:prSet/>
      <dgm:spPr/>
      <dgm:t>
        <a:bodyPr/>
        <a:lstStyle/>
        <a:p>
          <a:endParaRPr lang="en-US"/>
        </a:p>
      </dgm:t>
    </dgm:pt>
    <dgm:pt modelId="{FBDDEACA-9105-43F3-B729-C5532085D054}">
      <dgm:prSet/>
      <dgm:spPr/>
      <dgm:t>
        <a:bodyPr/>
        <a:lstStyle/>
        <a:p>
          <a:pPr>
            <a:defRPr b="1"/>
          </a:pPr>
          <a:r>
            <a:rPr lang="en-US" b="0" i="0"/>
            <a:t>Mathematically driven</a:t>
          </a:r>
          <a:endParaRPr lang="en-US"/>
        </a:p>
      </dgm:t>
    </dgm:pt>
    <dgm:pt modelId="{A055A7AD-010C-4262-90EE-A8B2B96914E0}" type="parTrans" cxnId="{7BCD1FC0-81E9-4EDF-8C6B-244BEC60FA92}">
      <dgm:prSet/>
      <dgm:spPr/>
      <dgm:t>
        <a:bodyPr/>
        <a:lstStyle/>
        <a:p>
          <a:endParaRPr lang="en-US"/>
        </a:p>
      </dgm:t>
    </dgm:pt>
    <dgm:pt modelId="{60889189-1A15-4A23-8F96-5349AEF21AA5}" type="sibTrans" cxnId="{7BCD1FC0-81E9-4EDF-8C6B-244BEC60FA92}">
      <dgm:prSet/>
      <dgm:spPr/>
      <dgm:t>
        <a:bodyPr/>
        <a:lstStyle/>
        <a:p>
          <a:endParaRPr lang="en-US"/>
        </a:p>
      </dgm:t>
    </dgm:pt>
    <dgm:pt modelId="{A143C72F-2D6C-4360-B457-C2D357CC0091}">
      <dgm:prSet/>
      <dgm:spPr/>
      <dgm:t>
        <a:bodyPr/>
        <a:lstStyle/>
        <a:p>
          <a:pPr>
            <a:defRPr b="1"/>
          </a:pPr>
          <a:r>
            <a:rPr lang="tr-TR" b="0" i="0"/>
            <a:t>Example applications</a:t>
          </a:r>
          <a:endParaRPr lang="en-US"/>
        </a:p>
      </dgm:t>
    </dgm:pt>
    <dgm:pt modelId="{DDEFA29D-5206-4979-A644-B70B2BE0273C}" type="parTrans" cxnId="{E8B5ABC3-91E7-4E3F-A6D1-A4B922EBB886}">
      <dgm:prSet/>
      <dgm:spPr/>
      <dgm:t>
        <a:bodyPr/>
        <a:lstStyle/>
        <a:p>
          <a:endParaRPr lang="en-US"/>
        </a:p>
      </dgm:t>
    </dgm:pt>
    <dgm:pt modelId="{83DD6070-2963-477C-A8FD-D830DE4695C7}" type="sibTrans" cxnId="{E8B5ABC3-91E7-4E3F-A6D1-A4B922EBB886}">
      <dgm:prSet/>
      <dgm:spPr/>
      <dgm:t>
        <a:bodyPr/>
        <a:lstStyle/>
        <a:p>
          <a:endParaRPr lang="en-US"/>
        </a:p>
      </dgm:t>
    </dgm:pt>
    <dgm:pt modelId="{07CE6400-6CCC-47E6-B5CE-789FF83D8A18}">
      <dgm:prSet/>
      <dgm:spPr/>
      <dgm:t>
        <a:bodyPr/>
        <a:lstStyle/>
        <a:p>
          <a:r>
            <a:rPr lang="tr-TR" b="0" i="0"/>
            <a:t>Customer segmentation in CRM</a:t>
          </a:r>
          <a:endParaRPr lang="en-US"/>
        </a:p>
      </dgm:t>
    </dgm:pt>
    <dgm:pt modelId="{50FEE3E2-6E2A-421A-8FB2-A4E84EB032C7}" type="parTrans" cxnId="{5F44EB52-D6BC-40CD-A2CF-5954C92AC14B}">
      <dgm:prSet/>
      <dgm:spPr/>
      <dgm:t>
        <a:bodyPr/>
        <a:lstStyle/>
        <a:p>
          <a:endParaRPr lang="en-US"/>
        </a:p>
      </dgm:t>
    </dgm:pt>
    <dgm:pt modelId="{237DA40B-F9B1-4884-BD4F-FCA4377B7440}" type="sibTrans" cxnId="{5F44EB52-D6BC-40CD-A2CF-5954C92AC14B}">
      <dgm:prSet/>
      <dgm:spPr/>
      <dgm:t>
        <a:bodyPr/>
        <a:lstStyle/>
        <a:p>
          <a:endParaRPr lang="en-US"/>
        </a:p>
      </dgm:t>
    </dgm:pt>
    <dgm:pt modelId="{66B9D805-16B1-44D9-BF33-1329B7EAFC68}">
      <dgm:prSet/>
      <dgm:spPr/>
      <dgm:t>
        <a:bodyPr/>
        <a:lstStyle/>
        <a:p>
          <a:r>
            <a:rPr lang="tr-TR" b="0" i="0"/>
            <a:t>Image compression: Color quantization</a:t>
          </a:r>
          <a:endParaRPr lang="en-US"/>
        </a:p>
      </dgm:t>
    </dgm:pt>
    <dgm:pt modelId="{79EBCADE-5348-47D4-97B8-7A96824772C5}" type="parTrans" cxnId="{156A6295-F345-4010-90E7-0D101F00B0DC}">
      <dgm:prSet/>
      <dgm:spPr/>
      <dgm:t>
        <a:bodyPr/>
        <a:lstStyle/>
        <a:p>
          <a:endParaRPr lang="en-US"/>
        </a:p>
      </dgm:t>
    </dgm:pt>
    <dgm:pt modelId="{3F4CE920-AB40-413A-A5F7-F8582C8A57E2}" type="sibTrans" cxnId="{156A6295-F345-4010-90E7-0D101F00B0DC}">
      <dgm:prSet/>
      <dgm:spPr/>
      <dgm:t>
        <a:bodyPr/>
        <a:lstStyle/>
        <a:p>
          <a:endParaRPr lang="en-US"/>
        </a:p>
      </dgm:t>
    </dgm:pt>
    <dgm:pt modelId="{66A7C648-0972-4F99-A910-15A3C7C6F556}">
      <dgm:prSet/>
      <dgm:spPr/>
      <dgm:t>
        <a:bodyPr/>
        <a:lstStyle/>
        <a:p>
          <a:r>
            <a:rPr lang="tr-TR" b="0" i="0"/>
            <a:t>Bioinformatics: Learning motifs</a:t>
          </a:r>
          <a:endParaRPr lang="en-US"/>
        </a:p>
      </dgm:t>
    </dgm:pt>
    <dgm:pt modelId="{BC8A2D3B-2269-437E-88C5-B7CBDE93C6E1}" type="parTrans" cxnId="{F0591F38-FD84-4185-BBFD-A99589D3848A}">
      <dgm:prSet/>
      <dgm:spPr/>
      <dgm:t>
        <a:bodyPr/>
        <a:lstStyle/>
        <a:p>
          <a:endParaRPr lang="en-US"/>
        </a:p>
      </dgm:t>
    </dgm:pt>
    <dgm:pt modelId="{5C87F862-77C7-4DA0-B08B-18F9A0109EFD}" type="sibTrans" cxnId="{F0591F38-FD84-4185-BBFD-A99589D3848A}">
      <dgm:prSet/>
      <dgm:spPr/>
      <dgm:t>
        <a:bodyPr/>
        <a:lstStyle/>
        <a:p>
          <a:endParaRPr lang="en-US"/>
        </a:p>
      </dgm:t>
    </dgm:pt>
    <dgm:pt modelId="{A639AC6D-F647-4C98-BE6F-831B64E0DE7A}" type="pres">
      <dgm:prSet presAssocID="{34034CD3-DD41-4267-99C5-CD90B01540DC}" presName="root" presStyleCnt="0">
        <dgm:presLayoutVars>
          <dgm:dir/>
          <dgm:resizeHandles val="exact"/>
        </dgm:presLayoutVars>
      </dgm:prSet>
      <dgm:spPr/>
    </dgm:pt>
    <dgm:pt modelId="{8BA270B5-618D-49BB-8AEE-39EDD67998DB}" type="pres">
      <dgm:prSet presAssocID="{CEBC919A-1FBA-4892-9376-98CA9766725F}" presName="compNode" presStyleCnt="0"/>
      <dgm:spPr/>
    </dgm:pt>
    <dgm:pt modelId="{64E56444-8777-4E13-81F9-8A45901264E4}" type="pres">
      <dgm:prSet presAssocID="{CEBC919A-1FBA-4892-9376-98CA9766725F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441DA2DB-3E0A-45C5-8D77-813C984BC10D}" type="pres">
      <dgm:prSet presAssocID="{CEBC919A-1FBA-4892-9376-98CA9766725F}" presName="iconSpace" presStyleCnt="0"/>
      <dgm:spPr/>
    </dgm:pt>
    <dgm:pt modelId="{CC2F78C6-DF5F-4ABB-9631-7A2BFAC8EAAD}" type="pres">
      <dgm:prSet presAssocID="{CEBC919A-1FBA-4892-9376-98CA9766725F}" presName="parTx" presStyleLbl="revTx" presStyleIdx="0" presStyleCnt="6">
        <dgm:presLayoutVars>
          <dgm:chMax val="0"/>
          <dgm:chPref val="0"/>
        </dgm:presLayoutVars>
      </dgm:prSet>
      <dgm:spPr/>
    </dgm:pt>
    <dgm:pt modelId="{6279050D-94A5-46BB-89BA-83F5C6872139}" type="pres">
      <dgm:prSet presAssocID="{CEBC919A-1FBA-4892-9376-98CA9766725F}" presName="txSpace" presStyleCnt="0"/>
      <dgm:spPr/>
    </dgm:pt>
    <dgm:pt modelId="{F3709453-7719-4623-AA98-288E4F445AB5}" type="pres">
      <dgm:prSet presAssocID="{CEBC919A-1FBA-4892-9376-98CA9766725F}" presName="desTx" presStyleLbl="revTx" presStyleIdx="1" presStyleCnt="6">
        <dgm:presLayoutVars/>
      </dgm:prSet>
      <dgm:spPr/>
    </dgm:pt>
    <dgm:pt modelId="{2098E4CB-00BA-46BF-AF62-AC93BF651E3B}" type="pres">
      <dgm:prSet presAssocID="{86415E4F-4D83-42FA-A7A6-9E1B866E195B}" presName="sibTrans" presStyleCnt="0"/>
      <dgm:spPr/>
    </dgm:pt>
    <dgm:pt modelId="{8514D428-545E-4ED6-9384-2F59CD88C682}" type="pres">
      <dgm:prSet presAssocID="{FBDDEACA-9105-43F3-B729-C5532085D054}" presName="compNode" presStyleCnt="0"/>
      <dgm:spPr/>
    </dgm:pt>
    <dgm:pt modelId="{017B2D8B-C0FE-437D-A851-C11F6B83F8D0}" type="pres">
      <dgm:prSet presAssocID="{FBDDEACA-9105-43F3-B729-C5532085D054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lculator"/>
        </a:ext>
      </dgm:extLst>
    </dgm:pt>
    <dgm:pt modelId="{93F32B12-2458-4722-91DB-3DE1C8727A61}" type="pres">
      <dgm:prSet presAssocID="{FBDDEACA-9105-43F3-B729-C5532085D054}" presName="iconSpace" presStyleCnt="0"/>
      <dgm:spPr/>
    </dgm:pt>
    <dgm:pt modelId="{0BC223D3-A6EA-4D01-8101-CE67F438E9E6}" type="pres">
      <dgm:prSet presAssocID="{FBDDEACA-9105-43F3-B729-C5532085D054}" presName="parTx" presStyleLbl="revTx" presStyleIdx="2" presStyleCnt="6">
        <dgm:presLayoutVars>
          <dgm:chMax val="0"/>
          <dgm:chPref val="0"/>
        </dgm:presLayoutVars>
      </dgm:prSet>
      <dgm:spPr/>
    </dgm:pt>
    <dgm:pt modelId="{523B3135-7DFB-4243-9E8D-8E36500C20CB}" type="pres">
      <dgm:prSet presAssocID="{FBDDEACA-9105-43F3-B729-C5532085D054}" presName="txSpace" presStyleCnt="0"/>
      <dgm:spPr/>
    </dgm:pt>
    <dgm:pt modelId="{775264E3-F190-491D-B2EA-A2A1E76A094E}" type="pres">
      <dgm:prSet presAssocID="{FBDDEACA-9105-43F3-B729-C5532085D054}" presName="desTx" presStyleLbl="revTx" presStyleIdx="3" presStyleCnt="6">
        <dgm:presLayoutVars/>
      </dgm:prSet>
      <dgm:spPr/>
    </dgm:pt>
    <dgm:pt modelId="{08770121-E45E-4FD7-9095-F5B8835B6183}" type="pres">
      <dgm:prSet presAssocID="{60889189-1A15-4A23-8F96-5349AEF21AA5}" presName="sibTrans" presStyleCnt="0"/>
      <dgm:spPr/>
    </dgm:pt>
    <dgm:pt modelId="{22667576-DBB9-49D5-9ECF-E466F215C8D1}" type="pres">
      <dgm:prSet presAssocID="{A143C72F-2D6C-4360-B457-C2D357CC0091}" presName="compNode" presStyleCnt="0"/>
      <dgm:spPr/>
    </dgm:pt>
    <dgm:pt modelId="{EB52BF1E-9A1C-4825-8445-1BC694998822}" type="pres">
      <dgm:prSet presAssocID="{A143C72F-2D6C-4360-B457-C2D357CC0091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8BE71C04-CF14-4678-B88E-503705C4DF72}" type="pres">
      <dgm:prSet presAssocID="{A143C72F-2D6C-4360-B457-C2D357CC0091}" presName="iconSpace" presStyleCnt="0"/>
      <dgm:spPr/>
    </dgm:pt>
    <dgm:pt modelId="{26EEAFEF-19A8-4E9D-97D8-D17F395F4C8C}" type="pres">
      <dgm:prSet presAssocID="{A143C72F-2D6C-4360-B457-C2D357CC0091}" presName="parTx" presStyleLbl="revTx" presStyleIdx="4" presStyleCnt="6">
        <dgm:presLayoutVars>
          <dgm:chMax val="0"/>
          <dgm:chPref val="0"/>
        </dgm:presLayoutVars>
      </dgm:prSet>
      <dgm:spPr/>
    </dgm:pt>
    <dgm:pt modelId="{3D078D38-3E9B-4551-8E18-BFCB72CFB43F}" type="pres">
      <dgm:prSet presAssocID="{A143C72F-2D6C-4360-B457-C2D357CC0091}" presName="txSpace" presStyleCnt="0"/>
      <dgm:spPr/>
    </dgm:pt>
    <dgm:pt modelId="{11F9E558-B00A-4149-93FA-0659280E1E8C}" type="pres">
      <dgm:prSet presAssocID="{A143C72F-2D6C-4360-B457-C2D357CC0091}" presName="desTx" presStyleLbl="revTx" presStyleIdx="5" presStyleCnt="6">
        <dgm:presLayoutVars/>
      </dgm:prSet>
      <dgm:spPr/>
    </dgm:pt>
  </dgm:ptLst>
  <dgm:cxnLst>
    <dgm:cxn modelId="{2BDC2A0D-612E-4336-93BB-A2D7C5E0B50E}" type="presOf" srcId="{66B9D805-16B1-44D9-BF33-1329B7EAFC68}" destId="{11F9E558-B00A-4149-93FA-0659280E1E8C}" srcOrd="0" destOrd="1" presId="urn:microsoft.com/office/officeart/2018/5/layout/CenteredIconLabelDescriptionList"/>
    <dgm:cxn modelId="{EFF5ED23-4A9E-42B0-B478-1761B7F44F58}" type="presOf" srcId="{34034CD3-DD41-4267-99C5-CD90B01540DC}" destId="{A639AC6D-F647-4C98-BE6F-831B64E0DE7A}" srcOrd="0" destOrd="0" presId="urn:microsoft.com/office/officeart/2018/5/layout/CenteredIconLabelDescriptionList"/>
    <dgm:cxn modelId="{F0591F38-FD84-4185-BBFD-A99589D3848A}" srcId="{A143C72F-2D6C-4360-B457-C2D357CC0091}" destId="{66A7C648-0972-4F99-A910-15A3C7C6F556}" srcOrd="2" destOrd="0" parTransId="{BC8A2D3B-2269-437E-88C5-B7CBDE93C6E1}" sibTransId="{5C87F862-77C7-4DA0-B08B-18F9A0109EFD}"/>
    <dgm:cxn modelId="{EEA2E94D-F612-4CB1-AA00-35704EBD150A}" type="presOf" srcId="{A143C72F-2D6C-4360-B457-C2D357CC0091}" destId="{26EEAFEF-19A8-4E9D-97D8-D17F395F4C8C}" srcOrd="0" destOrd="0" presId="urn:microsoft.com/office/officeart/2018/5/layout/CenteredIconLabelDescriptionList"/>
    <dgm:cxn modelId="{5F44EB52-D6BC-40CD-A2CF-5954C92AC14B}" srcId="{A143C72F-2D6C-4360-B457-C2D357CC0091}" destId="{07CE6400-6CCC-47E6-B5CE-789FF83D8A18}" srcOrd="0" destOrd="0" parTransId="{50FEE3E2-6E2A-421A-8FB2-A4E84EB032C7}" sibTransId="{237DA40B-F9B1-4884-BD4F-FCA4377B7440}"/>
    <dgm:cxn modelId="{63553D7D-FBB0-4D60-950A-467D763CDA0D}" type="presOf" srcId="{FBDDEACA-9105-43F3-B729-C5532085D054}" destId="{0BC223D3-A6EA-4D01-8101-CE67F438E9E6}" srcOrd="0" destOrd="0" presId="urn:microsoft.com/office/officeart/2018/5/layout/CenteredIconLabelDescriptionList"/>
    <dgm:cxn modelId="{4DE98F8C-C477-463F-B771-A1E4CCC584BC}" type="presOf" srcId="{66A7C648-0972-4F99-A910-15A3C7C6F556}" destId="{11F9E558-B00A-4149-93FA-0659280E1E8C}" srcOrd="0" destOrd="2" presId="urn:microsoft.com/office/officeart/2018/5/layout/CenteredIconLabelDescriptionList"/>
    <dgm:cxn modelId="{156A6295-F345-4010-90E7-0D101F00B0DC}" srcId="{A143C72F-2D6C-4360-B457-C2D357CC0091}" destId="{66B9D805-16B1-44D9-BF33-1329B7EAFC68}" srcOrd="1" destOrd="0" parTransId="{79EBCADE-5348-47D4-97B8-7A96824772C5}" sibTransId="{3F4CE920-AB40-413A-A5F7-F8582C8A57E2}"/>
    <dgm:cxn modelId="{B80E2B96-F449-42A0-9F6F-570D99FA994A}" type="presOf" srcId="{07CE6400-6CCC-47E6-B5CE-789FF83D8A18}" destId="{11F9E558-B00A-4149-93FA-0659280E1E8C}" srcOrd="0" destOrd="0" presId="urn:microsoft.com/office/officeart/2018/5/layout/CenteredIconLabelDescriptionList"/>
    <dgm:cxn modelId="{ECBA18BB-15FA-4C6D-89A8-A84CFBB549E6}" type="presOf" srcId="{CEBC919A-1FBA-4892-9376-98CA9766725F}" destId="{CC2F78C6-DF5F-4ABB-9631-7A2BFAC8EAAD}" srcOrd="0" destOrd="0" presId="urn:microsoft.com/office/officeart/2018/5/layout/CenteredIconLabelDescriptionList"/>
    <dgm:cxn modelId="{7BCD1FC0-81E9-4EDF-8C6B-244BEC60FA92}" srcId="{34034CD3-DD41-4267-99C5-CD90B01540DC}" destId="{FBDDEACA-9105-43F3-B729-C5532085D054}" srcOrd="1" destOrd="0" parTransId="{A055A7AD-010C-4262-90EE-A8B2B96914E0}" sibTransId="{60889189-1A15-4A23-8F96-5349AEF21AA5}"/>
    <dgm:cxn modelId="{E8B5ABC3-91E7-4E3F-A6D1-A4B922EBB886}" srcId="{34034CD3-DD41-4267-99C5-CD90B01540DC}" destId="{A143C72F-2D6C-4360-B457-C2D357CC0091}" srcOrd="2" destOrd="0" parTransId="{DDEFA29D-5206-4979-A644-B70B2BE0273C}" sibTransId="{83DD6070-2963-477C-A8FD-D830DE4695C7}"/>
    <dgm:cxn modelId="{2AD09BF7-6EA1-42A2-A322-8216AA5D748E}" srcId="{34034CD3-DD41-4267-99C5-CD90B01540DC}" destId="{CEBC919A-1FBA-4892-9376-98CA9766725F}" srcOrd="0" destOrd="0" parTransId="{DB8FE602-27C7-4BD7-8171-803FBDACC7AD}" sibTransId="{86415E4F-4D83-42FA-A7A6-9E1B866E195B}"/>
    <dgm:cxn modelId="{A2040135-455D-4AB8-A49E-1D26B1CD2227}" type="presParOf" srcId="{A639AC6D-F647-4C98-BE6F-831B64E0DE7A}" destId="{8BA270B5-618D-49BB-8AEE-39EDD67998DB}" srcOrd="0" destOrd="0" presId="urn:microsoft.com/office/officeart/2018/5/layout/CenteredIconLabelDescriptionList"/>
    <dgm:cxn modelId="{1622D0C0-CC04-4BCC-BBA5-DD885DE14D9C}" type="presParOf" srcId="{8BA270B5-618D-49BB-8AEE-39EDD67998DB}" destId="{64E56444-8777-4E13-81F9-8A45901264E4}" srcOrd="0" destOrd="0" presId="urn:microsoft.com/office/officeart/2018/5/layout/CenteredIconLabelDescriptionList"/>
    <dgm:cxn modelId="{5D417DA8-C31D-4096-BDAA-E883BB7C1AD4}" type="presParOf" srcId="{8BA270B5-618D-49BB-8AEE-39EDD67998DB}" destId="{441DA2DB-3E0A-45C5-8D77-813C984BC10D}" srcOrd="1" destOrd="0" presId="urn:microsoft.com/office/officeart/2018/5/layout/CenteredIconLabelDescriptionList"/>
    <dgm:cxn modelId="{FEFE5D12-AB6B-472B-913D-74CACB0AE7BA}" type="presParOf" srcId="{8BA270B5-618D-49BB-8AEE-39EDD67998DB}" destId="{CC2F78C6-DF5F-4ABB-9631-7A2BFAC8EAAD}" srcOrd="2" destOrd="0" presId="urn:microsoft.com/office/officeart/2018/5/layout/CenteredIconLabelDescriptionList"/>
    <dgm:cxn modelId="{AEF2DD68-D735-4F36-9211-5833FC7C0F41}" type="presParOf" srcId="{8BA270B5-618D-49BB-8AEE-39EDD67998DB}" destId="{6279050D-94A5-46BB-89BA-83F5C6872139}" srcOrd="3" destOrd="0" presId="urn:microsoft.com/office/officeart/2018/5/layout/CenteredIconLabelDescriptionList"/>
    <dgm:cxn modelId="{C4410634-CC92-4884-90EA-14911E18D005}" type="presParOf" srcId="{8BA270B5-618D-49BB-8AEE-39EDD67998DB}" destId="{F3709453-7719-4623-AA98-288E4F445AB5}" srcOrd="4" destOrd="0" presId="urn:microsoft.com/office/officeart/2018/5/layout/CenteredIconLabelDescriptionList"/>
    <dgm:cxn modelId="{F6AB9D18-FBF6-45DE-9E71-576D1E66CAF3}" type="presParOf" srcId="{A639AC6D-F647-4C98-BE6F-831B64E0DE7A}" destId="{2098E4CB-00BA-46BF-AF62-AC93BF651E3B}" srcOrd="1" destOrd="0" presId="urn:microsoft.com/office/officeart/2018/5/layout/CenteredIconLabelDescriptionList"/>
    <dgm:cxn modelId="{30C22154-5379-4D9E-91BD-D82D3BC88328}" type="presParOf" srcId="{A639AC6D-F647-4C98-BE6F-831B64E0DE7A}" destId="{8514D428-545E-4ED6-9384-2F59CD88C682}" srcOrd="2" destOrd="0" presId="urn:microsoft.com/office/officeart/2018/5/layout/CenteredIconLabelDescriptionList"/>
    <dgm:cxn modelId="{CE3CF6E7-5F83-4E54-9BAE-0098B30E3B72}" type="presParOf" srcId="{8514D428-545E-4ED6-9384-2F59CD88C682}" destId="{017B2D8B-C0FE-437D-A851-C11F6B83F8D0}" srcOrd="0" destOrd="0" presId="urn:microsoft.com/office/officeart/2018/5/layout/CenteredIconLabelDescriptionList"/>
    <dgm:cxn modelId="{C5818BC7-1680-4676-AAC1-AD340DFEE502}" type="presParOf" srcId="{8514D428-545E-4ED6-9384-2F59CD88C682}" destId="{93F32B12-2458-4722-91DB-3DE1C8727A61}" srcOrd="1" destOrd="0" presId="urn:microsoft.com/office/officeart/2018/5/layout/CenteredIconLabelDescriptionList"/>
    <dgm:cxn modelId="{F23BF996-DD21-48F2-80A9-898A22B81E1B}" type="presParOf" srcId="{8514D428-545E-4ED6-9384-2F59CD88C682}" destId="{0BC223D3-A6EA-4D01-8101-CE67F438E9E6}" srcOrd="2" destOrd="0" presId="urn:microsoft.com/office/officeart/2018/5/layout/CenteredIconLabelDescriptionList"/>
    <dgm:cxn modelId="{9262EDD7-C75B-419A-90C7-3BBC7F38A5D7}" type="presParOf" srcId="{8514D428-545E-4ED6-9384-2F59CD88C682}" destId="{523B3135-7DFB-4243-9E8D-8E36500C20CB}" srcOrd="3" destOrd="0" presId="urn:microsoft.com/office/officeart/2018/5/layout/CenteredIconLabelDescriptionList"/>
    <dgm:cxn modelId="{2350E7EF-0369-4354-8EB9-F521A8F4F648}" type="presParOf" srcId="{8514D428-545E-4ED6-9384-2F59CD88C682}" destId="{775264E3-F190-491D-B2EA-A2A1E76A094E}" srcOrd="4" destOrd="0" presId="urn:microsoft.com/office/officeart/2018/5/layout/CenteredIconLabelDescriptionList"/>
    <dgm:cxn modelId="{F3720A75-E35A-4067-B9AA-5EB0220E72B4}" type="presParOf" srcId="{A639AC6D-F647-4C98-BE6F-831B64E0DE7A}" destId="{08770121-E45E-4FD7-9095-F5B8835B6183}" srcOrd="3" destOrd="0" presId="urn:microsoft.com/office/officeart/2018/5/layout/CenteredIconLabelDescriptionList"/>
    <dgm:cxn modelId="{34416CE3-8EB9-422C-B229-C576F73D6571}" type="presParOf" srcId="{A639AC6D-F647-4C98-BE6F-831B64E0DE7A}" destId="{22667576-DBB9-49D5-9ECF-E466F215C8D1}" srcOrd="4" destOrd="0" presId="urn:microsoft.com/office/officeart/2018/5/layout/CenteredIconLabelDescriptionList"/>
    <dgm:cxn modelId="{B4EF8C72-6EFF-44AB-84B9-DD4DE2389A8E}" type="presParOf" srcId="{22667576-DBB9-49D5-9ECF-E466F215C8D1}" destId="{EB52BF1E-9A1C-4825-8445-1BC694998822}" srcOrd="0" destOrd="0" presId="urn:microsoft.com/office/officeart/2018/5/layout/CenteredIconLabelDescriptionList"/>
    <dgm:cxn modelId="{275E1FE8-AEFD-4CA8-90E9-6E5B17B37261}" type="presParOf" srcId="{22667576-DBB9-49D5-9ECF-E466F215C8D1}" destId="{8BE71C04-CF14-4678-B88E-503705C4DF72}" srcOrd="1" destOrd="0" presId="urn:microsoft.com/office/officeart/2018/5/layout/CenteredIconLabelDescriptionList"/>
    <dgm:cxn modelId="{B290F546-40D0-4047-B6DC-4191EF8E3B70}" type="presParOf" srcId="{22667576-DBB9-49D5-9ECF-E466F215C8D1}" destId="{26EEAFEF-19A8-4E9D-97D8-D17F395F4C8C}" srcOrd="2" destOrd="0" presId="urn:microsoft.com/office/officeart/2018/5/layout/CenteredIconLabelDescriptionList"/>
    <dgm:cxn modelId="{A34C6C9E-37EE-49F2-8B7C-2E82A1AE3732}" type="presParOf" srcId="{22667576-DBB9-49D5-9ECF-E466F215C8D1}" destId="{3D078D38-3E9B-4551-8E18-BFCB72CFB43F}" srcOrd="3" destOrd="0" presId="urn:microsoft.com/office/officeart/2018/5/layout/CenteredIconLabelDescriptionList"/>
    <dgm:cxn modelId="{7347B29A-C5DD-4216-A6B9-A590BED086AF}" type="presParOf" srcId="{22667576-DBB9-49D5-9ECF-E466F215C8D1}" destId="{11F9E558-B00A-4149-93FA-0659280E1E8C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1A59FE6-5536-4FB3-8F41-4CE7A92B791B}">
      <dsp:nvSpPr>
        <dsp:cNvPr id="0" name=""/>
        <dsp:cNvSpPr/>
      </dsp:nvSpPr>
      <dsp:spPr>
        <a:xfrm>
          <a:off x="2156901" y="0"/>
          <a:ext cx="1510523" cy="130101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D7F42E-B1B3-4920-B7EF-4DDD24E9D504}">
      <dsp:nvSpPr>
        <dsp:cNvPr id="0" name=""/>
        <dsp:cNvSpPr/>
      </dsp:nvSpPr>
      <dsp:spPr>
        <a:xfrm>
          <a:off x="754272" y="1427095"/>
          <a:ext cx="4315781" cy="5575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kern="1200"/>
            <a:t>How do humans learn?</a:t>
          </a:r>
        </a:p>
      </dsp:txBody>
      <dsp:txXfrm>
        <a:off x="754272" y="1427095"/>
        <a:ext cx="4315781" cy="557577"/>
      </dsp:txXfrm>
    </dsp:sp>
    <dsp:sp modelId="{8E8F5BF5-A7F8-4DD8-92D7-B01BF0E92564}">
      <dsp:nvSpPr>
        <dsp:cNvPr id="0" name=""/>
        <dsp:cNvSpPr/>
      </dsp:nvSpPr>
      <dsp:spPr>
        <a:xfrm>
          <a:off x="754272" y="2043315"/>
          <a:ext cx="4315781" cy="13609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Elements and tasks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Repetition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Pattern recognition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Changing the “wiring of the mind”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Repetition</a:t>
          </a:r>
        </a:p>
      </dsp:txBody>
      <dsp:txXfrm>
        <a:off x="754272" y="2043315"/>
        <a:ext cx="4315781" cy="1360961"/>
      </dsp:txXfrm>
    </dsp:sp>
    <dsp:sp modelId="{3C1ECD44-E95E-415F-95CB-DBC7985000A2}">
      <dsp:nvSpPr>
        <dsp:cNvPr id="0" name=""/>
        <dsp:cNvSpPr/>
      </dsp:nvSpPr>
      <dsp:spPr>
        <a:xfrm>
          <a:off x="7227944" y="0"/>
          <a:ext cx="1510523" cy="130101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E774EA6-A730-49DF-B172-A1151ACE9909}">
      <dsp:nvSpPr>
        <dsp:cNvPr id="0" name=""/>
        <dsp:cNvSpPr/>
      </dsp:nvSpPr>
      <dsp:spPr>
        <a:xfrm>
          <a:off x="5825315" y="1427095"/>
          <a:ext cx="4315781" cy="5575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kern="1200"/>
            <a:t>How to teach computers to learn?</a:t>
          </a:r>
        </a:p>
      </dsp:txBody>
      <dsp:txXfrm>
        <a:off x="5825315" y="1427095"/>
        <a:ext cx="4315781" cy="557577"/>
      </dsp:txXfrm>
    </dsp:sp>
    <dsp:sp modelId="{0A4EC475-B58B-4CF0-A96E-1257E64ACDB4}">
      <dsp:nvSpPr>
        <dsp:cNvPr id="0" name=""/>
        <dsp:cNvSpPr/>
      </dsp:nvSpPr>
      <dsp:spPr>
        <a:xfrm>
          <a:off x="5825315" y="2043315"/>
          <a:ext cx="4315781" cy="13609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Give tasks and performance criterion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Repetition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Repetition</a:t>
          </a:r>
        </a:p>
      </dsp:txBody>
      <dsp:txXfrm>
        <a:off x="5825315" y="2043315"/>
        <a:ext cx="4315781" cy="136096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ED23B6-FA11-4D42-813F-282F412E94C9}">
      <dsp:nvSpPr>
        <dsp:cNvPr id="0" name=""/>
        <dsp:cNvSpPr/>
      </dsp:nvSpPr>
      <dsp:spPr>
        <a:xfrm>
          <a:off x="0" y="94609"/>
          <a:ext cx="6496050" cy="675327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How to make machines learn?</a:t>
          </a:r>
        </a:p>
      </dsp:txBody>
      <dsp:txXfrm>
        <a:off x="32967" y="127576"/>
        <a:ext cx="6430116" cy="609393"/>
      </dsp:txXfrm>
    </dsp:sp>
    <dsp:sp modelId="{DA2A80A6-0313-4B63-A6E9-3AAC7E93C6F1}">
      <dsp:nvSpPr>
        <dsp:cNvPr id="0" name=""/>
        <dsp:cNvSpPr/>
      </dsp:nvSpPr>
      <dsp:spPr>
        <a:xfrm>
          <a:off x="0" y="769937"/>
          <a:ext cx="6496050" cy="8973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6250" tIns="21590" rIns="120904" bIns="21590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300" kern="1200" dirty="0"/>
            <a:t>Use mathematical models that</a:t>
          </a:r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300" kern="1200" dirty="0"/>
            <a:t>improve their performance</a:t>
          </a:r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300" kern="1200" dirty="0"/>
            <a:t>at some task</a:t>
          </a:r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300" kern="1200" dirty="0"/>
            <a:t>with experience</a:t>
          </a:r>
        </a:p>
      </dsp:txBody>
      <dsp:txXfrm>
        <a:off x="0" y="769937"/>
        <a:ext cx="6496050" cy="897345"/>
      </dsp:txXfrm>
    </dsp:sp>
    <dsp:sp modelId="{16928793-BF16-40B4-A60E-53737C04C9D0}">
      <dsp:nvSpPr>
        <dsp:cNvPr id="0" name=""/>
        <dsp:cNvSpPr/>
      </dsp:nvSpPr>
      <dsp:spPr>
        <a:xfrm>
          <a:off x="0" y="1667282"/>
          <a:ext cx="6496050" cy="675327"/>
        </a:xfrm>
        <a:prstGeom prst="roundRect">
          <a:avLst/>
        </a:prstGeom>
        <a:gradFill rotWithShape="0">
          <a:gsLst>
            <a:gs pos="0">
              <a:schemeClr val="accent2">
                <a:hueOff val="-6588574"/>
                <a:satOff val="300"/>
                <a:lumOff val="0"/>
                <a:alphaOff val="0"/>
                <a:tint val="98000"/>
                <a:lumMod val="114000"/>
              </a:schemeClr>
            </a:gs>
            <a:gs pos="100000">
              <a:schemeClr val="accent2">
                <a:hueOff val="-6588574"/>
                <a:satOff val="30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700" kern="1200" dirty="0"/>
            <a:t>Optimize a performance criterion using example data or past experience.</a:t>
          </a:r>
          <a:endParaRPr lang="en-US" sz="1700" kern="1200" dirty="0"/>
        </a:p>
      </dsp:txBody>
      <dsp:txXfrm>
        <a:off x="32967" y="1700249"/>
        <a:ext cx="6430116" cy="609393"/>
      </dsp:txXfrm>
    </dsp:sp>
    <dsp:sp modelId="{02C53E4C-E2F6-4906-9414-1E233085AAD2}">
      <dsp:nvSpPr>
        <dsp:cNvPr id="0" name=""/>
        <dsp:cNvSpPr/>
      </dsp:nvSpPr>
      <dsp:spPr>
        <a:xfrm>
          <a:off x="0" y="2391570"/>
          <a:ext cx="6496050" cy="675327"/>
        </a:xfrm>
        <a:prstGeom prst="roundRect">
          <a:avLst/>
        </a:prstGeom>
        <a:gradFill rotWithShape="0">
          <a:gsLst>
            <a:gs pos="0">
              <a:schemeClr val="accent2">
                <a:hueOff val="-13177148"/>
                <a:satOff val="601"/>
                <a:lumOff val="0"/>
                <a:alphaOff val="0"/>
                <a:tint val="98000"/>
                <a:lumMod val="114000"/>
              </a:schemeClr>
            </a:gs>
            <a:gs pos="100000">
              <a:schemeClr val="accent2">
                <a:hueOff val="-13177148"/>
                <a:satOff val="601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700" kern="1200" dirty="0"/>
            <a:t>Role of Statistics: </a:t>
          </a:r>
          <a:r>
            <a:rPr lang="en-US" sz="1700" kern="1200" dirty="0"/>
            <a:t>Randomness has to be accounted for. Machines need to learn to separate noise from data</a:t>
          </a:r>
        </a:p>
      </dsp:txBody>
      <dsp:txXfrm>
        <a:off x="32967" y="2424537"/>
        <a:ext cx="6430116" cy="609393"/>
      </dsp:txXfrm>
    </dsp:sp>
    <dsp:sp modelId="{06E2F9B1-942E-42A6-AFE4-307D5A522EB7}">
      <dsp:nvSpPr>
        <dsp:cNvPr id="0" name=""/>
        <dsp:cNvSpPr/>
      </dsp:nvSpPr>
      <dsp:spPr>
        <a:xfrm>
          <a:off x="0" y="3115857"/>
          <a:ext cx="6496050" cy="675327"/>
        </a:xfrm>
        <a:prstGeom prst="roundRect">
          <a:avLst/>
        </a:prstGeom>
        <a:gradFill rotWithShape="0">
          <a:gsLst>
            <a:gs pos="0">
              <a:schemeClr val="accent2">
                <a:hueOff val="-19765721"/>
                <a:satOff val="901"/>
                <a:lumOff val="0"/>
                <a:alphaOff val="0"/>
                <a:tint val="98000"/>
                <a:lumMod val="114000"/>
              </a:schemeClr>
            </a:gs>
            <a:gs pos="100000">
              <a:schemeClr val="accent2">
                <a:hueOff val="-19765721"/>
                <a:satOff val="901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700" kern="1200"/>
            <a:t>Role of Computer science: Efficient algorithms to</a:t>
          </a:r>
          <a:endParaRPr lang="en-US" sz="1700" kern="1200"/>
        </a:p>
      </dsp:txBody>
      <dsp:txXfrm>
        <a:off x="32967" y="3148824"/>
        <a:ext cx="6430116" cy="609393"/>
      </dsp:txXfrm>
    </dsp:sp>
    <dsp:sp modelId="{F7C24D3F-0126-40DA-B3AC-01B579A50296}">
      <dsp:nvSpPr>
        <dsp:cNvPr id="0" name=""/>
        <dsp:cNvSpPr/>
      </dsp:nvSpPr>
      <dsp:spPr>
        <a:xfrm>
          <a:off x="0" y="3791185"/>
          <a:ext cx="6496050" cy="6862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6250" tIns="21590" rIns="120904" bIns="21590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300" kern="1200" dirty="0"/>
            <a:t>Create applications that can run algorithms fast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300" kern="1200" dirty="0"/>
            <a:t>Create platforms that can leverage data in bulk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300" kern="1200" dirty="0"/>
            <a:t>Solve large scale problems</a:t>
          </a:r>
        </a:p>
      </dsp:txBody>
      <dsp:txXfrm>
        <a:off x="0" y="3791185"/>
        <a:ext cx="6496050" cy="68620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B20621-2225-4D12-A06E-EE62FA227057}">
      <dsp:nvSpPr>
        <dsp:cNvPr id="0" name=""/>
        <dsp:cNvSpPr/>
      </dsp:nvSpPr>
      <dsp:spPr>
        <a:xfrm>
          <a:off x="0" y="288543"/>
          <a:ext cx="9144000" cy="20947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09676" tIns="395732" rIns="709676" bIns="135128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b="0" i="0" kern="1200" dirty="0"/>
            <a:t>Speech recognition, Natural language processing</a:t>
          </a:r>
          <a:endParaRPr lang="en-U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b="0" i="0" kern="1200" dirty="0"/>
            <a:t>Computer vision</a:t>
          </a:r>
          <a:endParaRPr lang="en-U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b="0" i="0" kern="1200" dirty="0"/>
            <a:t>Trends and charts</a:t>
          </a:r>
          <a:endParaRPr lang="en-U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b="0" i="0" kern="1200" dirty="0"/>
            <a:t>Artificial Intelligence</a:t>
          </a:r>
          <a:endParaRPr lang="en-U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b="0" i="0" kern="1200" dirty="0"/>
            <a:t>Classification, Prediction</a:t>
          </a:r>
          <a:endParaRPr lang="en-US" sz="1900" kern="1200" dirty="0"/>
        </a:p>
      </dsp:txBody>
      <dsp:txXfrm>
        <a:off x="0" y="288543"/>
        <a:ext cx="9144000" cy="2094750"/>
      </dsp:txXfrm>
    </dsp:sp>
    <dsp:sp modelId="{088CEB98-B96B-4196-A411-D944B50E9B0C}">
      <dsp:nvSpPr>
        <dsp:cNvPr id="0" name=""/>
        <dsp:cNvSpPr/>
      </dsp:nvSpPr>
      <dsp:spPr>
        <a:xfrm>
          <a:off x="457200" y="8103"/>
          <a:ext cx="6400800" cy="5608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935" tIns="0" rIns="241935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/>
            <a:t>Machine learning is preferred approach to</a:t>
          </a:r>
          <a:endParaRPr lang="en-US" sz="1900" kern="1200"/>
        </a:p>
      </dsp:txBody>
      <dsp:txXfrm>
        <a:off x="484580" y="35483"/>
        <a:ext cx="6346040" cy="506120"/>
      </dsp:txXfrm>
    </dsp:sp>
    <dsp:sp modelId="{A16A4E8A-58A1-486B-A62C-88FE78561A5B}">
      <dsp:nvSpPr>
        <dsp:cNvPr id="0" name=""/>
        <dsp:cNvSpPr/>
      </dsp:nvSpPr>
      <dsp:spPr>
        <a:xfrm>
          <a:off x="0" y="2766333"/>
          <a:ext cx="9144000" cy="17356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09676" tIns="395732" rIns="709676" bIns="135128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b="0" i="0" kern="1200"/>
            <a:t>Improved machine learning algorithms</a:t>
          </a:r>
          <a:endParaRPr lang="en-US" sz="1900" kern="120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b="0" i="0" kern="1200" dirty="0"/>
            <a:t>Improved data ingestion, networking, faster computers</a:t>
          </a:r>
          <a:endParaRPr lang="en-U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b="0" i="0" kern="1200" dirty="0"/>
            <a:t>IoT</a:t>
          </a:r>
          <a:endParaRPr lang="en-U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b="0" i="0" kern="1200" dirty="0"/>
            <a:t>Mobile data and applications</a:t>
          </a:r>
          <a:endParaRPr lang="en-US" sz="1900" kern="1200" dirty="0"/>
        </a:p>
      </dsp:txBody>
      <dsp:txXfrm>
        <a:off x="0" y="2766333"/>
        <a:ext cx="9144000" cy="1735650"/>
      </dsp:txXfrm>
    </dsp:sp>
    <dsp:sp modelId="{189D309A-E324-4E76-B3D9-D84A21E2F58E}">
      <dsp:nvSpPr>
        <dsp:cNvPr id="0" name=""/>
        <dsp:cNvSpPr/>
      </dsp:nvSpPr>
      <dsp:spPr>
        <a:xfrm>
          <a:off x="457200" y="2485893"/>
          <a:ext cx="6400800" cy="5608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935" tIns="0" rIns="241935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How did ML get so hot?</a:t>
          </a:r>
        </a:p>
      </dsp:txBody>
      <dsp:txXfrm>
        <a:off x="484580" y="2513273"/>
        <a:ext cx="6346040" cy="50612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160F47-3D6A-4BA1-BDA5-6780A93EA740}">
      <dsp:nvSpPr>
        <dsp:cNvPr id="0" name=""/>
        <dsp:cNvSpPr/>
      </dsp:nvSpPr>
      <dsp:spPr>
        <a:xfrm>
          <a:off x="0" y="29475"/>
          <a:ext cx="5384800" cy="139229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3500" b="0" i="0" kern="1200"/>
            <a:t>Example: Price of a used car</a:t>
          </a:r>
          <a:endParaRPr lang="en-US" sz="3500" kern="1200"/>
        </a:p>
      </dsp:txBody>
      <dsp:txXfrm>
        <a:off x="67966" y="97441"/>
        <a:ext cx="5248868" cy="1256367"/>
      </dsp:txXfrm>
    </dsp:sp>
    <dsp:sp modelId="{390B78F9-17CD-44AD-824F-48CD3FD6B05B}">
      <dsp:nvSpPr>
        <dsp:cNvPr id="0" name=""/>
        <dsp:cNvSpPr/>
      </dsp:nvSpPr>
      <dsp:spPr>
        <a:xfrm>
          <a:off x="0" y="1522574"/>
          <a:ext cx="5384800" cy="139229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3500" b="0" i="1" kern="1200"/>
            <a:t>x </a:t>
          </a:r>
          <a:r>
            <a:rPr lang="tr-TR" sz="3500" b="0" i="0" kern="1200"/>
            <a:t>: car attributes</a:t>
          </a:r>
          <a:endParaRPr lang="en-US" sz="3500" kern="1200"/>
        </a:p>
      </dsp:txBody>
      <dsp:txXfrm>
        <a:off x="67966" y="1590540"/>
        <a:ext cx="5248868" cy="1256367"/>
      </dsp:txXfrm>
    </dsp:sp>
    <dsp:sp modelId="{AFFAE617-AEA0-4E9F-B4C4-7056973A09AE}">
      <dsp:nvSpPr>
        <dsp:cNvPr id="0" name=""/>
        <dsp:cNvSpPr/>
      </dsp:nvSpPr>
      <dsp:spPr>
        <a:xfrm>
          <a:off x="0" y="2914875"/>
          <a:ext cx="5384800" cy="9418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967" tIns="44450" rIns="248920" bIns="44450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tr-TR" sz="2700" b="0" i="1" kern="1200"/>
            <a:t>y </a:t>
          </a:r>
          <a:r>
            <a:rPr lang="tr-TR" sz="2700" b="0" i="0" kern="1200"/>
            <a:t>: price</a:t>
          </a:r>
          <a:endParaRPr lang="en-US" sz="2700" kern="1200"/>
        </a:p>
        <a:p>
          <a:pPr marL="457200" lvl="2" indent="-228600" algn="l" defTabSz="12001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tr-TR" sz="2700" b="0" i="1" kern="1200" dirty="0"/>
            <a:t>y </a:t>
          </a:r>
          <a:r>
            <a:rPr lang="tr-TR" sz="2700" b="0" i="0" kern="1200" dirty="0"/>
            <a:t>= </a:t>
          </a:r>
          <a:r>
            <a:rPr lang="en-US" sz="2700" b="0" i="0" kern="1200" dirty="0"/>
            <a:t>f</a:t>
          </a:r>
          <a:r>
            <a:rPr lang="tr-TR" sz="2700" b="0" i="1" kern="1200" dirty="0"/>
            <a:t> </a:t>
          </a:r>
          <a:r>
            <a:rPr lang="tr-TR" sz="2700" b="0" i="0" kern="1200" dirty="0"/>
            <a:t>(</a:t>
          </a:r>
          <a:r>
            <a:rPr lang="tr-TR" sz="2700" b="0" i="1" kern="1200" dirty="0"/>
            <a:t>x </a:t>
          </a:r>
          <a:r>
            <a:rPr lang="tr-TR" sz="2700" b="0" i="0" kern="1200" dirty="0"/>
            <a:t>| </a:t>
          </a:r>
          <a:r>
            <a:rPr lang="tr-TR" sz="2700" b="0" i="1" kern="1200" dirty="0"/>
            <a:t>θ</a:t>
          </a:r>
          <a:r>
            <a:rPr lang="tr-TR" sz="2700" b="0" i="0" kern="1200" dirty="0"/>
            <a:t> )</a:t>
          </a:r>
          <a:endParaRPr lang="en-US" sz="2700" kern="1200" dirty="0"/>
        </a:p>
      </dsp:txBody>
      <dsp:txXfrm>
        <a:off x="0" y="2914875"/>
        <a:ext cx="5384800" cy="94185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EFB22C-CEF0-451B-86CF-9CDACAF1B1AB}">
      <dsp:nvSpPr>
        <dsp:cNvPr id="0" name=""/>
        <dsp:cNvSpPr/>
      </dsp:nvSpPr>
      <dsp:spPr>
        <a:xfrm>
          <a:off x="1202420" y="1549"/>
          <a:ext cx="965039" cy="96503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27977BE-35D5-42F0-A0A4-7ED4E43D8B2C}">
      <dsp:nvSpPr>
        <dsp:cNvPr id="0" name=""/>
        <dsp:cNvSpPr/>
      </dsp:nvSpPr>
      <dsp:spPr>
        <a:xfrm>
          <a:off x="1408084" y="207213"/>
          <a:ext cx="553710" cy="55371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9362E7-184D-4A02-99E5-6326CEF4893D}">
      <dsp:nvSpPr>
        <dsp:cNvPr id="0" name=""/>
        <dsp:cNvSpPr/>
      </dsp:nvSpPr>
      <dsp:spPr>
        <a:xfrm>
          <a:off x="893924" y="1267174"/>
          <a:ext cx="1582031" cy="632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tr-TR" sz="1100" kern="1200"/>
            <a:t>Prediction of future cases: Use the rule to predict the output for future inputs</a:t>
          </a:r>
          <a:endParaRPr lang="en-US" sz="1100" kern="1200"/>
        </a:p>
      </dsp:txBody>
      <dsp:txXfrm>
        <a:off x="893924" y="1267174"/>
        <a:ext cx="1582031" cy="632812"/>
      </dsp:txXfrm>
    </dsp:sp>
    <dsp:sp modelId="{8A0A8754-6F10-4B99-A581-EA54D32294FF}">
      <dsp:nvSpPr>
        <dsp:cNvPr id="0" name=""/>
        <dsp:cNvSpPr/>
      </dsp:nvSpPr>
      <dsp:spPr>
        <a:xfrm>
          <a:off x="3061307" y="1549"/>
          <a:ext cx="965039" cy="96503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068E72-BBE4-4EF6-8661-2EAE0B8645C0}">
      <dsp:nvSpPr>
        <dsp:cNvPr id="0" name=""/>
        <dsp:cNvSpPr/>
      </dsp:nvSpPr>
      <dsp:spPr>
        <a:xfrm>
          <a:off x="3266971" y="207213"/>
          <a:ext cx="553710" cy="55371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0C9925-F2E8-4A0A-BA4B-B83333EB168A}">
      <dsp:nvSpPr>
        <dsp:cNvPr id="0" name=""/>
        <dsp:cNvSpPr/>
      </dsp:nvSpPr>
      <dsp:spPr>
        <a:xfrm>
          <a:off x="2752811" y="1267174"/>
          <a:ext cx="1582031" cy="632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Classification from Historical data</a:t>
          </a:r>
        </a:p>
      </dsp:txBody>
      <dsp:txXfrm>
        <a:off x="2752811" y="1267174"/>
        <a:ext cx="1582031" cy="632812"/>
      </dsp:txXfrm>
    </dsp:sp>
    <dsp:sp modelId="{6B9755FB-FBA9-4529-A08D-27B73EB6B0EA}">
      <dsp:nvSpPr>
        <dsp:cNvPr id="0" name=""/>
        <dsp:cNvSpPr/>
      </dsp:nvSpPr>
      <dsp:spPr>
        <a:xfrm>
          <a:off x="4920194" y="1549"/>
          <a:ext cx="965039" cy="96503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7A06EB3-2A96-4A9B-B425-74182580C02B}">
      <dsp:nvSpPr>
        <dsp:cNvPr id="0" name=""/>
        <dsp:cNvSpPr/>
      </dsp:nvSpPr>
      <dsp:spPr>
        <a:xfrm>
          <a:off x="5125858" y="207213"/>
          <a:ext cx="553710" cy="55371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066A08-7FA0-471D-9D13-7C201201F7E6}">
      <dsp:nvSpPr>
        <dsp:cNvPr id="0" name=""/>
        <dsp:cNvSpPr/>
      </dsp:nvSpPr>
      <dsp:spPr>
        <a:xfrm>
          <a:off x="4611698" y="1267174"/>
          <a:ext cx="1582031" cy="632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Application of Statistical techniques</a:t>
          </a:r>
        </a:p>
      </dsp:txBody>
      <dsp:txXfrm>
        <a:off x="4611698" y="1267174"/>
        <a:ext cx="1582031" cy="632812"/>
      </dsp:txXfrm>
    </dsp:sp>
    <dsp:sp modelId="{12C63EAC-BB77-4BC5-89BF-4E074EECB9B2}">
      <dsp:nvSpPr>
        <dsp:cNvPr id="0" name=""/>
        <dsp:cNvSpPr/>
      </dsp:nvSpPr>
      <dsp:spPr>
        <a:xfrm>
          <a:off x="6779081" y="1549"/>
          <a:ext cx="965039" cy="96503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F0E4ADF-0DB5-4232-A8A2-DFAB4884E637}">
      <dsp:nvSpPr>
        <dsp:cNvPr id="0" name=""/>
        <dsp:cNvSpPr/>
      </dsp:nvSpPr>
      <dsp:spPr>
        <a:xfrm>
          <a:off x="6984745" y="207213"/>
          <a:ext cx="553710" cy="55371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4C3A2D-DB40-44BA-9E9E-7C31BDE21DF2}">
      <dsp:nvSpPr>
        <dsp:cNvPr id="0" name=""/>
        <dsp:cNvSpPr/>
      </dsp:nvSpPr>
      <dsp:spPr>
        <a:xfrm>
          <a:off x="6470584" y="1267174"/>
          <a:ext cx="1582031" cy="632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Create decision making trees</a:t>
          </a:r>
        </a:p>
      </dsp:txBody>
      <dsp:txXfrm>
        <a:off x="6470584" y="1267174"/>
        <a:ext cx="1582031" cy="632812"/>
      </dsp:txXfrm>
    </dsp:sp>
    <dsp:sp modelId="{26BC37CD-FE57-40B4-B53C-8D80888B859F}">
      <dsp:nvSpPr>
        <dsp:cNvPr id="0" name=""/>
        <dsp:cNvSpPr/>
      </dsp:nvSpPr>
      <dsp:spPr>
        <a:xfrm>
          <a:off x="3990750" y="2295494"/>
          <a:ext cx="965039" cy="96503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7AAE812-7887-4545-9C15-39F1DC59334E}">
      <dsp:nvSpPr>
        <dsp:cNvPr id="0" name=""/>
        <dsp:cNvSpPr/>
      </dsp:nvSpPr>
      <dsp:spPr>
        <a:xfrm>
          <a:off x="4196415" y="2501158"/>
          <a:ext cx="553710" cy="55371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046DE60-8D19-41ED-A262-BC8B60598DFA}">
      <dsp:nvSpPr>
        <dsp:cNvPr id="0" name=""/>
        <dsp:cNvSpPr/>
      </dsp:nvSpPr>
      <dsp:spPr>
        <a:xfrm>
          <a:off x="3682254" y="3561119"/>
          <a:ext cx="1582031" cy="632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Analysing natural language</a:t>
          </a:r>
        </a:p>
      </dsp:txBody>
      <dsp:txXfrm>
        <a:off x="3682254" y="3561119"/>
        <a:ext cx="1582031" cy="63281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E56444-8777-4E13-81F9-8A45901264E4}">
      <dsp:nvSpPr>
        <dsp:cNvPr id="0" name=""/>
        <dsp:cNvSpPr/>
      </dsp:nvSpPr>
      <dsp:spPr>
        <a:xfrm>
          <a:off x="1062294" y="461699"/>
          <a:ext cx="1136953" cy="113695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2F78C6-DF5F-4ABB-9631-7A2BFAC8EAAD}">
      <dsp:nvSpPr>
        <dsp:cNvPr id="0" name=""/>
        <dsp:cNvSpPr/>
      </dsp:nvSpPr>
      <dsp:spPr>
        <a:xfrm>
          <a:off x="6552" y="1705330"/>
          <a:ext cx="3248437" cy="4872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700" b="0" i="0" kern="1200"/>
            <a:t>Using general purpose algorithms</a:t>
          </a:r>
          <a:endParaRPr lang="en-US" sz="1700" kern="1200"/>
        </a:p>
      </dsp:txBody>
      <dsp:txXfrm>
        <a:off x="6552" y="1705330"/>
        <a:ext cx="3248437" cy="487265"/>
      </dsp:txXfrm>
    </dsp:sp>
    <dsp:sp modelId="{F3709453-7719-4623-AA98-288E4F445AB5}">
      <dsp:nvSpPr>
        <dsp:cNvPr id="0" name=""/>
        <dsp:cNvSpPr/>
      </dsp:nvSpPr>
      <dsp:spPr>
        <a:xfrm>
          <a:off x="6552" y="2242213"/>
          <a:ext cx="3248437" cy="7003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17B2D8B-C0FE-437D-A851-C11F6B83F8D0}">
      <dsp:nvSpPr>
        <dsp:cNvPr id="0" name=""/>
        <dsp:cNvSpPr/>
      </dsp:nvSpPr>
      <dsp:spPr>
        <a:xfrm>
          <a:off x="4879208" y="461699"/>
          <a:ext cx="1136953" cy="113695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BC223D3-A6EA-4D01-8101-CE67F438E9E6}">
      <dsp:nvSpPr>
        <dsp:cNvPr id="0" name=""/>
        <dsp:cNvSpPr/>
      </dsp:nvSpPr>
      <dsp:spPr>
        <a:xfrm>
          <a:off x="3823466" y="1705330"/>
          <a:ext cx="3248437" cy="4872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700" b="0" i="0" kern="1200"/>
            <a:t>Mathematically driven</a:t>
          </a:r>
          <a:endParaRPr lang="en-US" sz="1700" kern="1200"/>
        </a:p>
      </dsp:txBody>
      <dsp:txXfrm>
        <a:off x="3823466" y="1705330"/>
        <a:ext cx="3248437" cy="487265"/>
      </dsp:txXfrm>
    </dsp:sp>
    <dsp:sp modelId="{775264E3-F190-491D-B2EA-A2A1E76A094E}">
      <dsp:nvSpPr>
        <dsp:cNvPr id="0" name=""/>
        <dsp:cNvSpPr/>
      </dsp:nvSpPr>
      <dsp:spPr>
        <a:xfrm>
          <a:off x="3823466" y="2242213"/>
          <a:ext cx="3248437" cy="7003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B52BF1E-9A1C-4825-8445-1BC694998822}">
      <dsp:nvSpPr>
        <dsp:cNvPr id="0" name=""/>
        <dsp:cNvSpPr/>
      </dsp:nvSpPr>
      <dsp:spPr>
        <a:xfrm>
          <a:off x="8696122" y="461699"/>
          <a:ext cx="1136953" cy="113695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6EEAFEF-19A8-4E9D-97D8-D17F395F4C8C}">
      <dsp:nvSpPr>
        <dsp:cNvPr id="0" name=""/>
        <dsp:cNvSpPr/>
      </dsp:nvSpPr>
      <dsp:spPr>
        <a:xfrm>
          <a:off x="7640380" y="1705330"/>
          <a:ext cx="3248437" cy="4872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tr-TR" sz="1700" b="0" i="0" kern="1200"/>
            <a:t>Example applications</a:t>
          </a:r>
          <a:endParaRPr lang="en-US" sz="1700" kern="1200"/>
        </a:p>
      </dsp:txBody>
      <dsp:txXfrm>
        <a:off x="7640380" y="1705330"/>
        <a:ext cx="3248437" cy="487265"/>
      </dsp:txXfrm>
    </dsp:sp>
    <dsp:sp modelId="{11F9E558-B00A-4149-93FA-0659280E1E8C}">
      <dsp:nvSpPr>
        <dsp:cNvPr id="0" name=""/>
        <dsp:cNvSpPr/>
      </dsp:nvSpPr>
      <dsp:spPr>
        <a:xfrm>
          <a:off x="7640380" y="2242213"/>
          <a:ext cx="3248437" cy="7003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300" b="0" i="0" kern="1200"/>
            <a:t>Customer segmentation in CRM</a:t>
          </a:r>
          <a:endParaRPr lang="en-US" sz="1300" kern="1200"/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300" b="0" i="0" kern="1200"/>
            <a:t>Image compression: Color quantization</a:t>
          </a:r>
          <a:endParaRPr lang="en-US" sz="1300" kern="1200"/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300" b="0" i="0" kern="1200"/>
            <a:t>Bioinformatics: Learning motifs</a:t>
          </a:r>
          <a:endParaRPr lang="en-US" sz="1300" kern="1200"/>
        </a:p>
      </dsp:txBody>
      <dsp:txXfrm>
        <a:off x="7640380" y="2242213"/>
        <a:ext cx="3248437" cy="70036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4164CC7E-33B8-46EC-B90F-C2553EA97BCA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/>
          </p:nvPr>
        </p:nvSpPr>
        <p:spPr>
          <a:xfrm>
            <a:off x="1103400" y="2053080"/>
            <a:ext cx="8946360" cy="200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/>
          </p:nvPr>
        </p:nvSpPr>
        <p:spPr>
          <a:xfrm>
            <a:off x="1103400" y="4244400"/>
            <a:ext cx="8946360" cy="200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A1F03492-A216-4F05-8D57-8E19E81FF3AF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/>
          </p:nvPr>
        </p:nvSpPr>
        <p:spPr>
          <a:xfrm>
            <a:off x="1103400" y="2053080"/>
            <a:ext cx="4365720" cy="200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/>
          </p:nvPr>
        </p:nvSpPr>
        <p:spPr>
          <a:xfrm>
            <a:off x="5687640" y="2053080"/>
            <a:ext cx="4365720" cy="200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/>
          </p:nvPr>
        </p:nvSpPr>
        <p:spPr>
          <a:xfrm>
            <a:off x="1103400" y="4244400"/>
            <a:ext cx="4365720" cy="200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/>
          </p:nvPr>
        </p:nvSpPr>
        <p:spPr>
          <a:xfrm>
            <a:off x="5687640" y="4244400"/>
            <a:ext cx="4365720" cy="200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24616C05-44CA-4ADD-92E9-9DDBA508DF77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/>
          </p:nvPr>
        </p:nvSpPr>
        <p:spPr>
          <a:xfrm>
            <a:off x="1103400" y="2053080"/>
            <a:ext cx="2880360" cy="200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42" name="PlaceHolder 3"/>
          <p:cNvSpPr>
            <a:spLocks noGrp="1"/>
          </p:cNvSpPr>
          <p:nvPr>
            <p:ph/>
          </p:nvPr>
        </p:nvSpPr>
        <p:spPr>
          <a:xfrm>
            <a:off x="4128120" y="2053080"/>
            <a:ext cx="2880360" cy="200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43" name="PlaceHolder 4"/>
          <p:cNvSpPr>
            <a:spLocks noGrp="1"/>
          </p:cNvSpPr>
          <p:nvPr>
            <p:ph/>
          </p:nvPr>
        </p:nvSpPr>
        <p:spPr>
          <a:xfrm>
            <a:off x="7152840" y="2053080"/>
            <a:ext cx="2880360" cy="200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44" name="PlaceHolder 5"/>
          <p:cNvSpPr>
            <a:spLocks noGrp="1"/>
          </p:cNvSpPr>
          <p:nvPr>
            <p:ph/>
          </p:nvPr>
        </p:nvSpPr>
        <p:spPr>
          <a:xfrm>
            <a:off x="1103400" y="4244400"/>
            <a:ext cx="2880360" cy="200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45" name="PlaceHolder 6"/>
          <p:cNvSpPr>
            <a:spLocks noGrp="1"/>
          </p:cNvSpPr>
          <p:nvPr>
            <p:ph/>
          </p:nvPr>
        </p:nvSpPr>
        <p:spPr>
          <a:xfrm>
            <a:off x="4128120" y="4244400"/>
            <a:ext cx="2880360" cy="200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46" name="PlaceHolder 7"/>
          <p:cNvSpPr>
            <a:spLocks noGrp="1"/>
          </p:cNvSpPr>
          <p:nvPr>
            <p:ph/>
          </p:nvPr>
        </p:nvSpPr>
        <p:spPr>
          <a:xfrm>
            <a:off x="7152840" y="4244400"/>
            <a:ext cx="2880360" cy="200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EBA8067E-CB00-4387-883F-5341E064C3C0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63BD97F8-F385-4C5A-9636-2D1A9B11F7D4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subTitle"/>
          </p:nvPr>
        </p:nvSpPr>
        <p:spPr>
          <a:xfrm>
            <a:off x="1103400" y="2053080"/>
            <a:ext cx="8946360" cy="4195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5C7D90AA-48BB-48FA-A2A1-23644CE918FD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/>
          </p:nvPr>
        </p:nvSpPr>
        <p:spPr>
          <a:xfrm>
            <a:off x="1103400" y="2053080"/>
            <a:ext cx="8946360" cy="4195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25E40171-EF5D-47CA-91C7-C5AF8E7657B3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/>
          </p:nvPr>
        </p:nvSpPr>
        <p:spPr>
          <a:xfrm>
            <a:off x="1103400" y="2053080"/>
            <a:ext cx="4365720" cy="4195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/>
          </p:nvPr>
        </p:nvSpPr>
        <p:spPr>
          <a:xfrm>
            <a:off x="5687640" y="2053080"/>
            <a:ext cx="4365720" cy="4195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4358C644-BDBB-42CB-A230-C8BFBCADD455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6AC3D84A-2A83-4A4C-9E23-875336F1C762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subTitle"/>
          </p:nvPr>
        </p:nvSpPr>
        <p:spPr>
          <a:xfrm>
            <a:off x="646200" y="452880"/>
            <a:ext cx="9404280" cy="649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51F5868A-0DF0-49D1-8B92-EEEE1BAE0077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/>
          </p:nvPr>
        </p:nvSpPr>
        <p:spPr>
          <a:xfrm>
            <a:off x="1103400" y="2053080"/>
            <a:ext cx="4365720" cy="200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/>
          </p:nvPr>
        </p:nvSpPr>
        <p:spPr>
          <a:xfrm>
            <a:off x="5687640" y="2053080"/>
            <a:ext cx="4365720" cy="4195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70" name="PlaceHolder 4"/>
          <p:cNvSpPr>
            <a:spLocks noGrp="1"/>
          </p:cNvSpPr>
          <p:nvPr>
            <p:ph/>
          </p:nvPr>
        </p:nvSpPr>
        <p:spPr>
          <a:xfrm>
            <a:off x="1103400" y="4244400"/>
            <a:ext cx="4365720" cy="200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48E036AF-61FF-458A-99EB-A198F1A9D6AC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subTitle"/>
          </p:nvPr>
        </p:nvSpPr>
        <p:spPr>
          <a:xfrm>
            <a:off x="1103400" y="2053080"/>
            <a:ext cx="8946360" cy="4195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4FA5BB1B-B0AA-45DA-9984-A94AA68BE0E2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/>
          </p:nvPr>
        </p:nvSpPr>
        <p:spPr>
          <a:xfrm>
            <a:off x="1103400" y="2053080"/>
            <a:ext cx="4365720" cy="4195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/>
          </p:nvPr>
        </p:nvSpPr>
        <p:spPr>
          <a:xfrm>
            <a:off x="5687640" y="2053080"/>
            <a:ext cx="4365720" cy="200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/>
          </p:nvPr>
        </p:nvSpPr>
        <p:spPr>
          <a:xfrm>
            <a:off x="5687640" y="4244400"/>
            <a:ext cx="4365720" cy="200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BAD7B52B-3D2B-488C-902C-84E0729C19D2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/>
          </p:nvPr>
        </p:nvSpPr>
        <p:spPr>
          <a:xfrm>
            <a:off x="1103400" y="2053080"/>
            <a:ext cx="4365720" cy="200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/>
          </p:nvPr>
        </p:nvSpPr>
        <p:spPr>
          <a:xfrm>
            <a:off x="5687640" y="2053080"/>
            <a:ext cx="4365720" cy="200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/>
          </p:nvPr>
        </p:nvSpPr>
        <p:spPr>
          <a:xfrm>
            <a:off x="1103400" y="4244400"/>
            <a:ext cx="8946360" cy="200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61FF558E-8AD7-413A-85C3-3F1157E1E569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/>
          </p:nvPr>
        </p:nvSpPr>
        <p:spPr>
          <a:xfrm>
            <a:off x="1103400" y="2053080"/>
            <a:ext cx="8946360" cy="200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81" name="PlaceHolder 3"/>
          <p:cNvSpPr>
            <a:spLocks noGrp="1"/>
          </p:cNvSpPr>
          <p:nvPr>
            <p:ph/>
          </p:nvPr>
        </p:nvSpPr>
        <p:spPr>
          <a:xfrm>
            <a:off x="1103400" y="4244400"/>
            <a:ext cx="8946360" cy="200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D265998C-CCA3-40E2-AAB0-5DA9C1C86FCA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/>
          </p:nvPr>
        </p:nvSpPr>
        <p:spPr>
          <a:xfrm>
            <a:off x="1103400" y="2053080"/>
            <a:ext cx="4365720" cy="200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/>
          </p:nvPr>
        </p:nvSpPr>
        <p:spPr>
          <a:xfrm>
            <a:off x="5687640" y="2053080"/>
            <a:ext cx="4365720" cy="200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85" name="PlaceHolder 4"/>
          <p:cNvSpPr>
            <a:spLocks noGrp="1"/>
          </p:cNvSpPr>
          <p:nvPr>
            <p:ph/>
          </p:nvPr>
        </p:nvSpPr>
        <p:spPr>
          <a:xfrm>
            <a:off x="1103400" y="4244400"/>
            <a:ext cx="4365720" cy="200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86" name="PlaceHolder 5"/>
          <p:cNvSpPr>
            <a:spLocks noGrp="1"/>
          </p:cNvSpPr>
          <p:nvPr>
            <p:ph/>
          </p:nvPr>
        </p:nvSpPr>
        <p:spPr>
          <a:xfrm>
            <a:off x="5687640" y="4244400"/>
            <a:ext cx="4365720" cy="200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AC16A548-5F62-4114-8623-A95E8F699BF6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/>
          </p:nvPr>
        </p:nvSpPr>
        <p:spPr>
          <a:xfrm>
            <a:off x="1103400" y="2053080"/>
            <a:ext cx="2880360" cy="200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/>
          </p:nvPr>
        </p:nvSpPr>
        <p:spPr>
          <a:xfrm>
            <a:off x="4128120" y="2053080"/>
            <a:ext cx="2880360" cy="200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/>
          </p:nvPr>
        </p:nvSpPr>
        <p:spPr>
          <a:xfrm>
            <a:off x="7152840" y="2053080"/>
            <a:ext cx="2880360" cy="200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91" name="PlaceHolder 5"/>
          <p:cNvSpPr>
            <a:spLocks noGrp="1"/>
          </p:cNvSpPr>
          <p:nvPr>
            <p:ph/>
          </p:nvPr>
        </p:nvSpPr>
        <p:spPr>
          <a:xfrm>
            <a:off x="1103400" y="4244400"/>
            <a:ext cx="2880360" cy="200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92" name="PlaceHolder 6"/>
          <p:cNvSpPr>
            <a:spLocks noGrp="1"/>
          </p:cNvSpPr>
          <p:nvPr>
            <p:ph/>
          </p:nvPr>
        </p:nvSpPr>
        <p:spPr>
          <a:xfrm>
            <a:off x="4128120" y="4244400"/>
            <a:ext cx="2880360" cy="200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93" name="PlaceHolder 7"/>
          <p:cNvSpPr>
            <a:spLocks noGrp="1"/>
          </p:cNvSpPr>
          <p:nvPr>
            <p:ph/>
          </p:nvPr>
        </p:nvSpPr>
        <p:spPr>
          <a:xfrm>
            <a:off x="7152840" y="4244400"/>
            <a:ext cx="2880360" cy="200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4D377D62-3031-4016-AB9F-CC1B1D32D417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7"/>
          </p:nvPr>
        </p:nvSpPr>
        <p:spPr/>
        <p:txBody>
          <a:bodyPr/>
          <a:p>
            <a:fld id="{BB2FCC88-42A4-4D4C-BC2A-48EB452AF195}" type="slidenum">
              <a:t>&lt;#&gt;</a:t>
            </a:fld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 type="subTitle"/>
          </p:nvPr>
        </p:nvSpPr>
        <p:spPr>
          <a:xfrm>
            <a:off x="1103400" y="2053080"/>
            <a:ext cx="8946360" cy="4195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7"/>
          </p:nvPr>
        </p:nvSpPr>
        <p:spPr/>
        <p:txBody>
          <a:bodyPr/>
          <a:p>
            <a:fld id="{95C4E46E-4874-411B-BDFE-361A56D759E2}" type="slidenum">
              <a:t>&lt;#&gt;</a:t>
            </a:fld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/>
          </p:nvPr>
        </p:nvSpPr>
        <p:spPr>
          <a:xfrm>
            <a:off x="1103400" y="2053080"/>
            <a:ext cx="8946360" cy="4195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7"/>
          </p:nvPr>
        </p:nvSpPr>
        <p:spPr/>
        <p:txBody>
          <a:bodyPr/>
          <a:p>
            <a:fld id="{E29CB1C2-3BD1-4F67-93E6-F85F113E6ADF}" type="slidenum">
              <a:t>&lt;#&gt;</a:t>
            </a:fld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/>
          </p:nvPr>
        </p:nvSpPr>
        <p:spPr>
          <a:xfrm>
            <a:off x="1103400" y="2053080"/>
            <a:ext cx="4365720" cy="4195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/>
          </p:nvPr>
        </p:nvSpPr>
        <p:spPr>
          <a:xfrm>
            <a:off x="5687640" y="2053080"/>
            <a:ext cx="4365720" cy="4195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7"/>
          </p:nvPr>
        </p:nvSpPr>
        <p:spPr/>
        <p:txBody>
          <a:bodyPr/>
          <a:p>
            <a:fld id="{38619B4B-D1B4-4059-847D-94D16E5474F7}" type="slidenum">
              <a:t>&lt;#&gt;</a:t>
            </a:fld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7"/>
          </p:nvPr>
        </p:nvSpPr>
        <p:spPr/>
        <p:txBody>
          <a:bodyPr/>
          <a:p>
            <a:fld id="{10229B73-ED25-4A35-B349-CB18452B74D1}" type="slidenum">
              <a:t>&lt;#&gt;</a:t>
            </a:fld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/>
          </p:nvPr>
        </p:nvSpPr>
        <p:spPr>
          <a:xfrm>
            <a:off x="1103400" y="2053080"/>
            <a:ext cx="8946360" cy="4195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E6970734-30F1-4EBD-BCAA-26800B4B1E2F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subTitle"/>
          </p:nvPr>
        </p:nvSpPr>
        <p:spPr>
          <a:xfrm>
            <a:off x="646200" y="452880"/>
            <a:ext cx="9404280" cy="649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7"/>
          </p:nvPr>
        </p:nvSpPr>
        <p:spPr/>
        <p:txBody>
          <a:bodyPr/>
          <a:p>
            <a:fld id="{08C3D380-9580-4E0E-B990-C960869FCF86}" type="slidenum">
              <a:t>&lt;#&gt;</a:t>
            </a:fld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/>
          </p:nvPr>
        </p:nvSpPr>
        <p:spPr>
          <a:xfrm>
            <a:off x="1103400" y="2053080"/>
            <a:ext cx="4365720" cy="200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/>
          </p:nvPr>
        </p:nvSpPr>
        <p:spPr>
          <a:xfrm>
            <a:off x="5687640" y="2053080"/>
            <a:ext cx="4365720" cy="4195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16" name="PlaceHolder 4"/>
          <p:cNvSpPr>
            <a:spLocks noGrp="1"/>
          </p:cNvSpPr>
          <p:nvPr>
            <p:ph/>
          </p:nvPr>
        </p:nvSpPr>
        <p:spPr>
          <a:xfrm>
            <a:off x="1103400" y="4244400"/>
            <a:ext cx="4365720" cy="200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7"/>
          </p:nvPr>
        </p:nvSpPr>
        <p:spPr/>
        <p:txBody>
          <a:bodyPr/>
          <a:p>
            <a:fld id="{AB505AE2-CD59-49CA-9EB5-830C9A9AA23D}" type="slidenum">
              <a:t>&lt;#&gt;</a:t>
            </a:fld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/>
          </p:nvPr>
        </p:nvSpPr>
        <p:spPr>
          <a:xfrm>
            <a:off x="1103400" y="2053080"/>
            <a:ext cx="4365720" cy="4195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19" name="PlaceHolder 3"/>
          <p:cNvSpPr>
            <a:spLocks noGrp="1"/>
          </p:cNvSpPr>
          <p:nvPr>
            <p:ph/>
          </p:nvPr>
        </p:nvSpPr>
        <p:spPr>
          <a:xfrm>
            <a:off x="5687640" y="2053080"/>
            <a:ext cx="4365720" cy="200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20" name="PlaceHolder 4"/>
          <p:cNvSpPr>
            <a:spLocks noGrp="1"/>
          </p:cNvSpPr>
          <p:nvPr>
            <p:ph/>
          </p:nvPr>
        </p:nvSpPr>
        <p:spPr>
          <a:xfrm>
            <a:off x="5687640" y="4244400"/>
            <a:ext cx="4365720" cy="200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7"/>
          </p:nvPr>
        </p:nvSpPr>
        <p:spPr/>
        <p:txBody>
          <a:bodyPr/>
          <a:p>
            <a:fld id="{D94904E4-BFC0-412A-9BEE-A84FE1777456}" type="slidenum">
              <a:t>&lt;#&gt;</a:t>
            </a:fld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22" name="PlaceHolder 2"/>
          <p:cNvSpPr>
            <a:spLocks noGrp="1"/>
          </p:cNvSpPr>
          <p:nvPr>
            <p:ph/>
          </p:nvPr>
        </p:nvSpPr>
        <p:spPr>
          <a:xfrm>
            <a:off x="1103400" y="2053080"/>
            <a:ext cx="4365720" cy="200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23" name="PlaceHolder 3"/>
          <p:cNvSpPr>
            <a:spLocks noGrp="1"/>
          </p:cNvSpPr>
          <p:nvPr>
            <p:ph/>
          </p:nvPr>
        </p:nvSpPr>
        <p:spPr>
          <a:xfrm>
            <a:off x="5687640" y="2053080"/>
            <a:ext cx="4365720" cy="200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24" name="PlaceHolder 4"/>
          <p:cNvSpPr>
            <a:spLocks noGrp="1"/>
          </p:cNvSpPr>
          <p:nvPr>
            <p:ph/>
          </p:nvPr>
        </p:nvSpPr>
        <p:spPr>
          <a:xfrm>
            <a:off x="1103400" y="4244400"/>
            <a:ext cx="8946360" cy="200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7"/>
          </p:nvPr>
        </p:nvSpPr>
        <p:spPr/>
        <p:txBody>
          <a:bodyPr/>
          <a:p>
            <a:fld id="{82684F29-9B69-4710-A2B6-BC49F9DC123B}" type="slidenum">
              <a:t>&lt;#&gt;</a:t>
            </a:fld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/>
          </p:nvPr>
        </p:nvSpPr>
        <p:spPr>
          <a:xfrm>
            <a:off x="1103400" y="2053080"/>
            <a:ext cx="8946360" cy="200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27" name="PlaceHolder 3"/>
          <p:cNvSpPr>
            <a:spLocks noGrp="1"/>
          </p:cNvSpPr>
          <p:nvPr>
            <p:ph/>
          </p:nvPr>
        </p:nvSpPr>
        <p:spPr>
          <a:xfrm>
            <a:off x="1103400" y="4244400"/>
            <a:ext cx="8946360" cy="200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7"/>
          </p:nvPr>
        </p:nvSpPr>
        <p:spPr/>
        <p:txBody>
          <a:bodyPr/>
          <a:p>
            <a:fld id="{94971C1D-E5CB-4E88-A9DA-8FF3E3113282}" type="slidenum">
              <a:t>&lt;#&gt;</a:t>
            </a:fld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/>
          </p:nvPr>
        </p:nvSpPr>
        <p:spPr>
          <a:xfrm>
            <a:off x="1103400" y="2053080"/>
            <a:ext cx="4365720" cy="200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30" name="PlaceHolder 3"/>
          <p:cNvSpPr>
            <a:spLocks noGrp="1"/>
          </p:cNvSpPr>
          <p:nvPr>
            <p:ph/>
          </p:nvPr>
        </p:nvSpPr>
        <p:spPr>
          <a:xfrm>
            <a:off x="5687640" y="2053080"/>
            <a:ext cx="4365720" cy="200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31" name="PlaceHolder 4"/>
          <p:cNvSpPr>
            <a:spLocks noGrp="1"/>
          </p:cNvSpPr>
          <p:nvPr>
            <p:ph/>
          </p:nvPr>
        </p:nvSpPr>
        <p:spPr>
          <a:xfrm>
            <a:off x="1103400" y="4244400"/>
            <a:ext cx="4365720" cy="200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32" name="PlaceHolder 5"/>
          <p:cNvSpPr>
            <a:spLocks noGrp="1"/>
          </p:cNvSpPr>
          <p:nvPr>
            <p:ph/>
          </p:nvPr>
        </p:nvSpPr>
        <p:spPr>
          <a:xfrm>
            <a:off x="5687640" y="4244400"/>
            <a:ext cx="4365720" cy="200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7"/>
          </p:nvPr>
        </p:nvSpPr>
        <p:spPr/>
        <p:txBody>
          <a:bodyPr/>
          <a:p>
            <a:fld id="{C9D9770A-6032-46D4-96B6-030627D27152}" type="slidenum">
              <a:t>&lt;#&gt;</a:t>
            </a:fld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/>
          </p:nvPr>
        </p:nvSpPr>
        <p:spPr>
          <a:xfrm>
            <a:off x="1103400" y="2053080"/>
            <a:ext cx="2880360" cy="200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/>
          </p:nvPr>
        </p:nvSpPr>
        <p:spPr>
          <a:xfrm>
            <a:off x="4128120" y="2053080"/>
            <a:ext cx="2880360" cy="200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36" name="PlaceHolder 4"/>
          <p:cNvSpPr>
            <a:spLocks noGrp="1"/>
          </p:cNvSpPr>
          <p:nvPr>
            <p:ph/>
          </p:nvPr>
        </p:nvSpPr>
        <p:spPr>
          <a:xfrm>
            <a:off x="7152840" y="2053080"/>
            <a:ext cx="2880360" cy="200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37" name="PlaceHolder 5"/>
          <p:cNvSpPr>
            <a:spLocks noGrp="1"/>
          </p:cNvSpPr>
          <p:nvPr>
            <p:ph/>
          </p:nvPr>
        </p:nvSpPr>
        <p:spPr>
          <a:xfrm>
            <a:off x="1103400" y="4244400"/>
            <a:ext cx="2880360" cy="200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38" name="PlaceHolder 6"/>
          <p:cNvSpPr>
            <a:spLocks noGrp="1"/>
          </p:cNvSpPr>
          <p:nvPr>
            <p:ph/>
          </p:nvPr>
        </p:nvSpPr>
        <p:spPr>
          <a:xfrm>
            <a:off x="4128120" y="4244400"/>
            <a:ext cx="2880360" cy="200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39" name="PlaceHolder 7"/>
          <p:cNvSpPr>
            <a:spLocks noGrp="1"/>
          </p:cNvSpPr>
          <p:nvPr>
            <p:ph/>
          </p:nvPr>
        </p:nvSpPr>
        <p:spPr>
          <a:xfrm>
            <a:off x="7152840" y="4244400"/>
            <a:ext cx="2880360" cy="200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7"/>
          </p:nvPr>
        </p:nvSpPr>
        <p:spPr/>
        <p:txBody>
          <a:bodyPr/>
          <a:p>
            <a:fld id="{5E36C59C-E7CA-4405-AE08-3AF0DA933FEE}" type="slidenum">
              <a:t>&lt;#&gt;</a:t>
            </a:fld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/>
          </p:nvPr>
        </p:nvSpPr>
        <p:spPr>
          <a:xfrm>
            <a:off x="1103400" y="2053080"/>
            <a:ext cx="4365720" cy="4195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/>
          </p:nvPr>
        </p:nvSpPr>
        <p:spPr>
          <a:xfrm>
            <a:off x="5687640" y="2053080"/>
            <a:ext cx="4365720" cy="4195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9D44BD61-3346-41EF-BB70-890D66031960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D90B73FC-3AFA-4BD0-AA47-4D2A4816B46C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subTitle"/>
          </p:nvPr>
        </p:nvSpPr>
        <p:spPr>
          <a:xfrm>
            <a:off x="646200" y="452880"/>
            <a:ext cx="9404280" cy="649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C2FFF0B6-7A75-4DC8-9466-CC3AF26FB550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/>
          </p:nvPr>
        </p:nvSpPr>
        <p:spPr>
          <a:xfrm>
            <a:off x="1103400" y="2053080"/>
            <a:ext cx="4365720" cy="200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/>
          </p:nvPr>
        </p:nvSpPr>
        <p:spPr>
          <a:xfrm>
            <a:off x="5687640" y="2053080"/>
            <a:ext cx="4365720" cy="4195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/>
          </p:nvPr>
        </p:nvSpPr>
        <p:spPr>
          <a:xfrm>
            <a:off x="1103400" y="4244400"/>
            <a:ext cx="4365720" cy="200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20FC7A97-A994-4B80-A5A5-21B00CC3A5E2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/>
          </p:nvPr>
        </p:nvSpPr>
        <p:spPr>
          <a:xfrm>
            <a:off x="1103400" y="2053080"/>
            <a:ext cx="4365720" cy="4195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/>
          </p:nvPr>
        </p:nvSpPr>
        <p:spPr>
          <a:xfrm>
            <a:off x="5687640" y="2053080"/>
            <a:ext cx="4365720" cy="200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/>
          </p:nvPr>
        </p:nvSpPr>
        <p:spPr>
          <a:xfrm>
            <a:off x="5687640" y="4244400"/>
            <a:ext cx="4365720" cy="200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0F56F5F4-A572-4C4C-B8E2-413A6CB721B6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/>
          </p:nvPr>
        </p:nvSpPr>
        <p:spPr>
          <a:xfrm>
            <a:off x="1103400" y="2053080"/>
            <a:ext cx="4365720" cy="200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/>
          </p:nvPr>
        </p:nvSpPr>
        <p:spPr>
          <a:xfrm>
            <a:off x="5687640" y="2053080"/>
            <a:ext cx="4365720" cy="200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/>
          </p:nvPr>
        </p:nvSpPr>
        <p:spPr>
          <a:xfrm>
            <a:off x="1103400" y="4244400"/>
            <a:ext cx="8946360" cy="200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7FB77577-42E4-4C2D-BD0E-3E75FF2832F5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slideLayout" Target="../slideLayouts/slideLayout1.xml"/><Relationship Id="rId8" Type="http://schemas.openxmlformats.org/officeDocument/2006/relationships/slideLayout" Target="../slideLayouts/slideLayout2.xml"/><Relationship Id="rId9" Type="http://schemas.openxmlformats.org/officeDocument/2006/relationships/slideLayout" Target="../slideLayouts/slideLayout3.xml"/><Relationship Id="rId10" Type="http://schemas.openxmlformats.org/officeDocument/2006/relationships/slideLayout" Target="../slideLayouts/slideLayout4.xml"/><Relationship Id="rId11" Type="http://schemas.openxmlformats.org/officeDocument/2006/relationships/slideLayout" Target="../slideLayouts/slideLayout5.xml"/><Relationship Id="rId12" Type="http://schemas.openxmlformats.org/officeDocument/2006/relationships/slideLayout" Target="../slideLayouts/slideLayout6.xml"/><Relationship Id="rId13" Type="http://schemas.openxmlformats.org/officeDocument/2006/relationships/slideLayout" Target="../slideLayouts/slideLayout7.xml"/><Relationship Id="rId14" Type="http://schemas.openxmlformats.org/officeDocument/2006/relationships/slideLayout" Target="../slideLayouts/slideLayout8.xml"/><Relationship Id="rId15" Type="http://schemas.openxmlformats.org/officeDocument/2006/relationships/slideLayout" Target="../slideLayouts/slideLayout9.xml"/><Relationship Id="rId16" Type="http://schemas.openxmlformats.org/officeDocument/2006/relationships/slideLayout" Target="../slideLayouts/slideLayout10.xml"/><Relationship Id="rId17" Type="http://schemas.openxmlformats.org/officeDocument/2006/relationships/slideLayout" Target="../slideLayouts/slideLayout11.xml"/><Relationship Id="rId18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slideLayout" Target="../slideLayouts/slideLayout13.xml"/><Relationship Id="rId8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18.xml"/><Relationship Id="rId13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21.xml"/><Relationship Id="rId16" Type="http://schemas.openxmlformats.org/officeDocument/2006/relationships/slideLayout" Target="../slideLayouts/slideLayout22.xml"/><Relationship Id="rId17" Type="http://schemas.openxmlformats.org/officeDocument/2006/relationships/slideLayout" Target="../slideLayouts/slideLayout23.xml"/><Relationship Id="rId18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slideLayout" Target="../slideLayouts/slideLayout25.xml"/><Relationship Id="rId8" Type="http://schemas.openxmlformats.org/officeDocument/2006/relationships/slideLayout" Target="../slideLayouts/slideLayout26.xml"/><Relationship Id="rId9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2.xml"/><Relationship Id="rId15" Type="http://schemas.openxmlformats.org/officeDocument/2006/relationships/slideLayout" Target="../slideLayouts/slideLayout33.xml"/><Relationship Id="rId16" Type="http://schemas.openxmlformats.org/officeDocument/2006/relationships/slideLayout" Target="../slideLayouts/slideLayout34.xml"/><Relationship Id="rId17" Type="http://schemas.openxmlformats.org/officeDocument/2006/relationships/slideLayout" Target="../slideLayouts/slideLayout35.xml"/><Relationship Id="rId18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Picture 7" descr=""/>
          <p:cNvPicPr/>
          <p:nvPr/>
        </p:nvPicPr>
        <p:blipFill>
          <a:blip r:embed="rId3"/>
          <a:srcRect l="3644" t="0" r="0" b="0"/>
          <a:stretch/>
        </p:blipFill>
        <p:spPr>
          <a:xfrm>
            <a:off x="0" y="2669760"/>
            <a:ext cx="4035240" cy="4187880"/>
          </a:xfrm>
          <a:prstGeom prst="rect">
            <a:avLst/>
          </a:prstGeom>
          <a:ln w="0">
            <a:noFill/>
          </a:ln>
        </p:spPr>
      </p:pic>
      <p:pic>
        <p:nvPicPr>
          <p:cNvPr id="1" name="Picture 6" descr=""/>
          <p:cNvPicPr/>
          <p:nvPr/>
        </p:nvPicPr>
        <p:blipFill>
          <a:blip r:embed="rId4"/>
          <a:srcRect l="35647" t="0" r="0" b="0"/>
          <a:stretch/>
        </p:blipFill>
        <p:spPr>
          <a:xfrm>
            <a:off x="0" y="2892240"/>
            <a:ext cx="1522080" cy="2365200"/>
          </a:xfrm>
          <a:prstGeom prst="rect">
            <a:avLst/>
          </a:prstGeom>
          <a:ln w="0">
            <a:noFill/>
          </a:ln>
        </p:spPr>
      </p:pic>
      <p:sp>
        <p:nvSpPr>
          <p:cNvPr id="2" name="Oval 15"/>
          <p:cNvSpPr/>
          <p:nvPr/>
        </p:nvSpPr>
        <p:spPr>
          <a:xfrm>
            <a:off x="8609040" y="1676520"/>
            <a:ext cx="2819160" cy="2819160"/>
          </a:xfrm>
          <a:prstGeom prst="ellipse">
            <a:avLst/>
          </a:prstGeom>
          <a:gradFill rotWithShape="0">
            <a:gsLst>
              <a:gs pos="0">
                <a:srgbClr val="9b6bf2">
                  <a:alpha val="7058"/>
                </a:srgbClr>
              </a:gs>
              <a:gs pos="100000">
                <a:srgbClr val="9b6bf2">
                  <a:alpha val="0"/>
                </a:srgb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3816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" name="Picture 8" descr=""/>
          <p:cNvPicPr/>
          <p:nvPr/>
        </p:nvPicPr>
        <p:blipFill>
          <a:blip r:embed="rId5"/>
          <a:srcRect l="0" t="28812" r="0" b="0"/>
          <a:stretch/>
        </p:blipFill>
        <p:spPr>
          <a:xfrm>
            <a:off x="7999560" y="0"/>
            <a:ext cx="1603080" cy="1141200"/>
          </a:xfrm>
          <a:prstGeom prst="rect">
            <a:avLst/>
          </a:prstGeom>
          <a:ln w="0">
            <a:noFill/>
          </a:ln>
        </p:spPr>
      </p:pic>
      <p:pic>
        <p:nvPicPr>
          <p:cNvPr id="4" name="Picture 9" descr=""/>
          <p:cNvPicPr/>
          <p:nvPr/>
        </p:nvPicPr>
        <p:blipFill>
          <a:blip r:embed="rId6"/>
          <a:srcRect l="0" t="0" r="0" b="23333"/>
          <a:stretch/>
        </p:blipFill>
        <p:spPr>
          <a:xfrm>
            <a:off x="8609040" y="6095880"/>
            <a:ext cx="993240" cy="761760"/>
          </a:xfrm>
          <a:prstGeom prst="rect">
            <a:avLst/>
          </a:prstGeom>
          <a:ln w="0">
            <a:noFill/>
          </a:ln>
        </p:spPr>
      </p:pic>
      <p:sp>
        <p:nvSpPr>
          <p:cNvPr id="5" name="Rectangle 13"/>
          <p:cNvSpPr/>
          <p:nvPr/>
        </p:nvSpPr>
        <p:spPr>
          <a:xfrm>
            <a:off x="10437840" y="0"/>
            <a:ext cx="685440" cy="1142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6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1154880" y="1447920"/>
            <a:ext cx="8825400" cy="3329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7200" spc="-1" strike="noStrike">
                <a:solidFill>
                  <a:srgbClr val="ebebeb"/>
                </a:solidFill>
                <a:latin typeface="Century Gothic"/>
              </a:rPr>
              <a:t>Click to edit Master title style</a:t>
            </a:r>
            <a:endParaRPr b="0" lang="en-US" sz="72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dt" idx="1"/>
          </p:nvPr>
        </p:nvSpPr>
        <p:spPr>
          <a:xfrm rot="5400000">
            <a:off x="10155600" y="1790640"/>
            <a:ext cx="990360" cy="3045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>
            <a:lvl1pPr>
              <a:lnSpc>
                <a:spcPct val="100000"/>
              </a:lnSpc>
              <a:buNone/>
              <a:defRPr b="0" lang="en-US" sz="1100" spc="-1" strike="noStrike">
                <a:solidFill>
                  <a:srgbClr val="ffffff">
                    <a:alpha val="60000"/>
                  </a:srgbClr>
                </a:solidFill>
                <a:latin typeface="Century Gothic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b="0" lang="en-US" sz="1100" spc="-1" strike="noStrike">
                <a:solidFill>
                  <a:srgbClr val="ffffff">
                    <a:alpha val="60000"/>
                  </a:srgbClr>
                </a:solidFill>
                <a:latin typeface="Century Gothic"/>
              </a:rPr>
              <a:t> </a:t>
            </a:r>
            <a:endParaRPr b="0" lang="en-US" sz="1100" spc="-1" strike="noStrike">
              <a:latin typeface="Times New Roman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ftr" idx="2"/>
          </p:nvPr>
        </p:nvSpPr>
        <p:spPr>
          <a:xfrm rot="5400000">
            <a:off x="8951760" y="3225240"/>
            <a:ext cx="3859560" cy="30456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ct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buNone/>
            </a:pPr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9" name="PlaceHolder 4"/>
          <p:cNvSpPr>
            <a:spLocks noGrp="1"/>
          </p:cNvSpPr>
          <p:nvPr>
            <p:ph type="sldNum" idx="3"/>
          </p:nvPr>
        </p:nvSpPr>
        <p:spPr>
          <a:xfrm>
            <a:off x="10352520" y="295560"/>
            <a:ext cx="837720" cy="76716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buNone/>
              <a:defRPr b="0" lang="en-US" sz="2800" spc="-1" strike="noStrike">
                <a:solidFill>
                  <a:srgbClr val="ffffff"/>
                </a:solidFill>
                <a:latin typeface="Century Gothic"/>
              </a:defRPr>
            </a:lvl1pPr>
          </a:lstStyle>
          <a:p>
            <a:pPr algn="ctr">
              <a:lnSpc>
                <a:spcPct val="100000"/>
              </a:lnSpc>
              <a:buNone/>
            </a:pPr>
            <a:fld id="{E7F0A4F0-5AAC-46D5-AE69-73CB70CBE226}" type="slidenum">
              <a:rPr b="0" lang="en-US" sz="2800" spc="-1" strike="noStrike">
                <a:solidFill>
                  <a:srgbClr val="ffffff"/>
                </a:solidFill>
                <a:latin typeface="Century Gothic"/>
              </a:rPr>
              <a:t>1</a:t>
            </a:fld>
            <a:endParaRPr b="0" lang="en-US" sz="2800" spc="-1" strike="noStrike">
              <a:latin typeface="Times New Roman"/>
            </a:endParaRPr>
          </a:p>
        </p:txBody>
      </p:sp>
      <p:sp>
        <p:nvSpPr>
          <p:cNvPr id="10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Click to edit the outline text format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600" spc="-1" strike="noStrike">
                <a:solidFill>
                  <a:srgbClr val="ffffff"/>
                </a:solidFill>
                <a:latin typeface="Century Gothic"/>
              </a:rPr>
              <a:t>Second Outline Level</a:t>
            </a:r>
            <a:endParaRPr b="0" lang="en-US" sz="1600" spc="-1" strike="noStrike">
              <a:solidFill>
                <a:srgbClr val="ffffff"/>
              </a:solidFill>
              <a:latin typeface="Century Gothic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ffffff"/>
                </a:solidFill>
                <a:latin typeface="Century Gothic"/>
              </a:rPr>
              <a:t>Third Outline Level</a:t>
            </a:r>
            <a:endParaRPr b="0" lang="en-US" sz="1400" spc="-1" strike="noStrike">
              <a:solidFill>
                <a:srgbClr val="ffffff"/>
              </a:solidFill>
              <a:latin typeface="Century Gothic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ffffff"/>
                </a:solidFill>
                <a:latin typeface="Century Gothic"/>
              </a:rPr>
              <a:t>Fourth Outline Level</a:t>
            </a:r>
            <a:endParaRPr b="0" lang="en-US" sz="1400" spc="-1" strike="noStrike">
              <a:solidFill>
                <a:srgbClr val="ffffff"/>
              </a:solidFill>
              <a:latin typeface="Century Gothic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Fifth Outline Level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Sixth Outline Level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Seventh Outline Level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7"/>
    <p:sldLayoutId id="2147483650" r:id="rId8"/>
    <p:sldLayoutId id="2147483651" r:id="rId9"/>
    <p:sldLayoutId id="2147483652" r:id="rId10"/>
    <p:sldLayoutId id="2147483653" r:id="rId11"/>
    <p:sldLayoutId id="2147483654" r:id="rId12"/>
    <p:sldLayoutId id="2147483655" r:id="rId13"/>
    <p:sldLayoutId id="2147483656" r:id="rId14"/>
    <p:sldLayoutId id="2147483657" r:id="rId15"/>
    <p:sldLayoutId id="2147483658" r:id="rId16"/>
    <p:sldLayoutId id="2147483659" r:id="rId17"/>
    <p:sldLayoutId id="2147483660" r:id="rId18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7" descr=""/>
          <p:cNvPicPr/>
          <p:nvPr/>
        </p:nvPicPr>
        <p:blipFill>
          <a:blip r:embed="rId3"/>
          <a:srcRect l="3644" t="0" r="0" b="0"/>
          <a:stretch/>
        </p:blipFill>
        <p:spPr>
          <a:xfrm>
            <a:off x="0" y="2669760"/>
            <a:ext cx="4035240" cy="4187880"/>
          </a:xfrm>
          <a:prstGeom prst="rect">
            <a:avLst/>
          </a:prstGeom>
          <a:ln w="0">
            <a:noFill/>
          </a:ln>
        </p:spPr>
      </p:pic>
      <p:pic>
        <p:nvPicPr>
          <p:cNvPr id="48" name="Picture 6" descr=""/>
          <p:cNvPicPr/>
          <p:nvPr/>
        </p:nvPicPr>
        <p:blipFill>
          <a:blip r:embed="rId4"/>
          <a:srcRect l="35647" t="0" r="0" b="0"/>
          <a:stretch/>
        </p:blipFill>
        <p:spPr>
          <a:xfrm>
            <a:off x="0" y="2892240"/>
            <a:ext cx="1522080" cy="2365200"/>
          </a:xfrm>
          <a:prstGeom prst="rect">
            <a:avLst/>
          </a:prstGeom>
          <a:ln w="0">
            <a:noFill/>
          </a:ln>
        </p:spPr>
      </p:pic>
      <p:sp>
        <p:nvSpPr>
          <p:cNvPr id="49" name="Oval 15"/>
          <p:cNvSpPr/>
          <p:nvPr/>
        </p:nvSpPr>
        <p:spPr>
          <a:xfrm>
            <a:off x="8609040" y="1676520"/>
            <a:ext cx="2819160" cy="2819160"/>
          </a:xfrm>
          <a:prstGeom prst="ellipse">
            <a:avLst/>
          </a:prstGeom>
          <a:gradFill rotWithShape="0">
            <a:gsLst>
              <a:gs pos="0">
                <a:srgbClr val="9b6bf2">
                  <a:alpha val="7058"/>
                </a:srgbClr>
              </a:gs>
              <a:gs pos="100000">
                <a:srgbClr val="9b6bf2">
                  <a:alpha val="0"/>
                </a:srgb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3816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0" name="Picture 8" descr=""/>
          <p:cNvPicPr/>
          <p:nvPr/>
        </p:nvPicPr>
        <p:blipFill>
          <a:blip r:embed="rId5"/>
          <a:srcRect l="0" t="28812" r="0" b="0"/>
          <a:stretch/>
        </p:blipFill>
        <p:spPr>
          <a:xfrm>
            <a:off x="7999560" y="0"/>
            <a:ext cx="1603080" cy="1141200"/>
          </a:xfrm>
          <a:prstGeom prst="rect">
            <a:avLst/>
          </a:prstGeom>
          <a:ln w="0">
            <a:noFill/>
          </a:ln>
        </p:spPr>
      </p:pic>
      <p:pic>
        <p:nvPicPr>
          <p:cNvPr id="51" name="Picture 9" descr=""/>
          <p:cNvPicPr/>
          <p:nvPr/>
        </p:nvPicPr>
        <p:blipFill>
          <a:blip r:embed="rId6"/>
          <a:srcRect l="0" t="0" r="0" b="23333"/>
          <a:stretch/>
        </p:blipFill>
        <p:spPr>
          <a:xfrm>
            <a:off x="8609040" y="6095880"/>
            <a:ext cx="993240" cy="761760"/>
          </a:xfrm>
          <a:prstGeom prst="rect">
            <a:avLst/>
          </a:prstGeom>
          <a:ln w="0">
            <a:noFill/>
          </a:ln>
        </p:spPr>
      </p:pic>
      <p:sp>
        <p:nvSpPr>
          <p:cNvPr id="52" name="Rectangle 13"/>
          <p:cNvSpPr/>
          <p:nvPr/>
        </p:nvSpPr>
        <p:spPr>
          <a:xfrm>
            <a:off x="10437840" y="0"/>
            <a:ext cx="685440" cy="1142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6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4200" spc="-1" strike="noStrike">
                <a:solidFill>
                  <a:srgbClr val="ebebeb"/>
                </a:solidFill>
                <a:latin typeface="Century Gothic"/>
              </a:rPr>
              <a:t>Click to edit Master title style</a:t>
            </a:r>
            <a:endParaRPr b="0" lang="en-US" sz="42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8946360" cy="41950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ef53a5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Click to edit Master text styles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lvl="1" marL="743040" indent="-285840">
              <a:lnSpc>
                <a:spcPct val="100000"/>
              </a:lnSpc>
              <a:spcBef>
                <a:spcPts val="1001"/>
              </a:spcBef>
              <a:buClr>
                <a:srgbClr val="ef53a5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ffffff"/>
                </a:solidFill>
                <a:latin typeface="Century Gothic"/>
              </a:rPr>
              <a:t>Second level</a:t>
            </a:r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  <a:p>
            <a:pPr lvl="2" marL="1143000" indent="-228600">
              <a:lnSpc>
                <a:spcPct val="100000"/>
              </a:lnSpc>
              <a:spcBef>
                <a:spcPts val="1001"/>
              </a:spcBef>
              <a:buClr>
                <a:srgbClr val="ef53a5"/>
              </a:buClr>
              <a:buSzPct val="80000"/>
              <a:buFont typeface="Wingdings 3" charset="2"/>
              <a:buChar char=""/>
            </a:pPr>
            <a:r>
              <a:rPr b="0" lang="en-US" sz="1600" spc="-1" strike="noStrike">
                <a:solidFill>
                  <a:srgbClr val="ffffff"/>
                </a:solidFill>
                <a:latin typeface="Century Gothic"/>
              </a:rPr>
              <a:t>Third level</a:t>
            </a:r>
            <a:endParaRPr b="0" lang="en-US" sz="1600" spc="-1" strike="noStrike">
              <a:solidFill>
                <a:srgbClr val="ffffff"/>
              </a:solidFill>
              <a:latin typeface="Century Gothic"/>
            </a:endParaRPr>
          </a:p>
          <a:p>
            <a:pPr lvl="3" marL="1600200" indent="-228600">
              <a:lnSpc>
                <a:spcPct val="100000"/>
              </a:lnSpc>
              <a:spcBef>
                <a:spcPts val="1001"/>
              </a:spcBef>
              <a:buClr>
                <a:srgbClr val="ef53a5"/>
              </a:buClr>
              <a:buSzPct val="80000"/>
              <a:buFont typeface="Wingdings 3" charset="2"/>
              <a:buChar char=""/>
            </a:pPr>
            <a:r>
              <a:rPr b="0" lang="en-US" sz="1400" spc="-1" strike="noStrike">
                <a:solidFill>
                  <a:srgbClr val="ffffff"/>
                </a:solidFill>
                <a:latin typeface="Century Gothic"/>
              </a:rPr>
              <a:t>Fourth level</a:t>
            </a:r>
            <a:endParaRPr b="0" lang="en-US" sz="1400" spc="-1" strike="noStrike">
              <a:solidFill>
                <a:srgbClr val="ffffff"/>
              </a:solidFill>
              <a:latin typeface="Century Gothic"/>
            </a:endParaRPr>
          </a:p>
          <a:p>
            <a:pPr lvl="4" marL="2057400" indent="-228600">
              <a:lnSpc>
                <a:spcPct val="100000"/>
              </a:lnSpc>
              <a:spcBef>
                <a:spcPts val="1001"/>
              </a:spcBef>
              <a:buClr>
                <a:srgbClr val="ef53a5"/>
              </a:buClr>
              <a:buSzPct val="80000"/>
              <a:buFont typeface="Wingdings 3" charset="2"/>
              <a:buChar char=""/>
            </a:pPr>
            <a:r>
              <a:rPr b="0" lang="en-US" sz="1400" spc="-1" strike="noStrike">
                <a:solidFill>
                  <a:srgbClr val="ffffff"/>
                </a:solidFill>
                <a:latin typeface="Century Gothic"/>
              </a:rPr>
              <a:t>Fifth level</a:t>
            </a:r>
            <a:endParaRPr b="0" lang="en-US" sz="14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dt" idx="4"/>
          </p:nvPr>
        </p:nvSpPr>
        <p:spPr>
          <a:xfrm rot="5400000">
            <a:off x="10155600" y="1790640"/>
            <a:ext cx="990360" cy="3045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>
            <a:lvl1pPr>
              <a:lnSpc>
                <a:spcPct val="100000"/>
              </a:lnSpc>
              <a:buNone/>
              <a:defRPr b="0" lang="en-US" sz="1100" spc="-1" strike="noStrike">
                <a:solidFill>
                  <a:srgbClr val="ffffff">
                    <a:alpha val="60000"/>
                  </a:srgbClr>
                </a:solidFill>
                <a:latin typeface="Century Gothic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b="0" lang="en-US" sz="1100" spc="-1" strike="noStrike">
                <a:solidFill>
                  <a:srgbClr val="ffffff">
                    <a:alpha val="60000"/>
                  </a:srgbClr>
                </a:solidFill>
                <a:latin typeface="Century Gothic"/>
              </a:rPr>
              <a:t>&lt;date/time&gt;</a:t>
            </a:r>
            <a:endParaRPr b="0" lang="en-US" sz="1100" spc="-1" strike="noStrike">
              <a:latin typeface="Times New Roman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ftr" idx="5"/>
          </p:nvPr>
        </p:nvSpPr>
        <p:spPr>
          <a:xfrm rot="5400000">
            <a:off x="8951760" y="3225240"/>
            <a:ext cx="3859560" cy="30456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ct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57" name="PlaceHolder 5"/>
          <p:cNvSpPr>
            <a:spLocks noGrp="1"/>
          </p:cNvSpPr>
          <p:nvPr>
            <p:ph type="sldNum" idx="6"/>
          </p:nvPr>
        </p:nvSpPr>
        <p:spPr>
          <a:xfrm>
            <a:off x="10352520" y="295560"/>
            <a:ext cx="837720" cy="76716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buNone/>
              <a:defRPr b="0" lang="en-US" sz="2800" spc="-1" strike="noStrike">
                <a:solidFill>
                  <a:srgbClr val="ffffff"/>
                </a:solidFill>
                <a:latin typeface="Century Gothic"/>
              </a:defRPr>
            </a:lvl1pPr>
          </a:lstStyle>
          <a:p>
            <a:pPr algn="ctr">
              <a:lnSpc>
                <a:spcPct val="100000"/>
              </a:lnSpc>
              <a:buNone/>
            </a:pPr>
            <a:fld id="{1356D772-61C1-434C-9A68-23D062392E6B}" type="slidenum">
              <a:rPr b="0" lang="en-US" sz="2800" spc="-1" strike="noStrike">
                <a:solidFill>
                  <a:srgbClr val="ffffff"/>
                </a:solidFill>
                <a:latin typeface="Century Gothic"/>
              </a:rPr>
              <a:t>&lt;number&gt;</a:t>
            </a:fld>
            <a:endParaRPr b="0" lang="en-US" sz="28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7"/>
    <p:sldLayoutId id="2147483663" r:id="rId8"/>
    <p:sldLayoutId id="2147483664" r:id="rId9"/>
    <p:sldLayoutId id="2147483665" r:id="rId10"/>
    <p:sldLayoutId id="2147483666" r:id="rId11"/>
    <p:sldLayoutId id="2147483667" r:id="rId12"/>
    <p:sldLayoutId id="2147483668" r:id="rId13"/>
    <p:sldLayoutId id="2147483669" r:id="rId14"/>
    <p:sldLayoutId id="2147483670" r:id="rId15"/>
    <p:sldLayoutId id="2147483671" r:id="rId16"/>
    <p:sldLayoutId id="2147483672" r:id="rId17"/>
    <p:sldLayoutId id="2147483673" r:id="rId18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Picture 7" descr=""/>
          <p:cNvPicPr/>
          <p:nvPr/>
        </p:nvPicPr>
        <p:blipFill>
          <a:blip r:embed="rId3"/>
          <a:srcRect l="3644" t="0" r="0" b="0"/>
          <a:stretch/>
        </p:blipFill>
        <p:spPr>
          <a:xfrm>
            <a:off x="0" y="2669760"/>
            <a:ext cx="4035240" cy="4187880"/>
          </a:xfrm>
          <a:prstGeom prst="rect">
            <a:avLst/>
          </a:prstGeom>
          <a:ln w="0">
            <a:noFill/>
          </a:ln>
        </p:spPr>
      </p:pic>
      <p:pic>
        <p:nvPicPr>
          <p:cNvPr id="95" name="Picture 6" descr=""/>
          <p:cNvPicPr/>
          <p:nvPr/>
        </p:nvPicPr>
        <p:blipFill>
          <a:blip r:embed="rId4"/>
          <a:srcRect l="35647" t="0" r="0" b="0"/>
          <a:stretch/>
        </p:blipFill>
        <p:spPr>
          <a:xfrm>
            <a:off x="0" y="2892240"/>
            <a:ext cx="1522080" cy="2365200"/>
          </a:xfrm>
          <a:prstGeom prst="rect">
            <a:avLst/>
          </a:prstGeom>
          <a:ln w="0">
            <a:noFill/>
          </a:ln>
        </p:spPr>
      </p:pic>
      <p:sp>
        <p:nvSpPr>
          <p:cNvPr id="96" name="Oval 15"/>
          <p:cNvSpPr/>
          <p:nvPr/>
        </p:nvSpPr>
        <p:spPr>
          <a:xfrm>
            <a:off x="8609040" y="1676520"/>
            <a:ext cx="2819160" cy="2819160"/>
          </a:xfrm>
          <a:prstGeom prst="ellipse">
            <a:avLst/>
          </a:prstGeom>
          <a:gradFill rotWithShape="0">
            <a:gsLst>
              <a:gs pos="0">
                <a:srgbClr val="9b6bf2">
                  <a:alpha val="7058"/>
                </a:srgbClr>
              </a:gs>
              <a:gs pos="100000">
                <a:srgbClr val="9b6bf2">
                  <a:alpha val="0"/>
                </a:srgb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3816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97" name="Picture 8" descr=""/>
          <p:cNvPicPr/>
          <p:nvPr/>
        </p:nvPicPr>
        <p:blipFill>
          <a:blip r:embed="rId5"/>
          <a:srcRect l="0" t="28812" r="0" b="0"/>
          <a:stretch/>
        </p:blipFill>
        <p:spPr>
          <a:xfrm>
            <a:off x="7999560" y="0"/>
            <a:ext cx="1603080" cy="1141200"/>
          </a:xfrm>
          <a:prstGeom prst="rect">
            <a:avLst/>
          </a:prstGeom>
          <a:ln w="0">
            <a:noFill/>
          </a:ln>
        </p:spPr>
      </p:pic>
      <p:pic>
        <p:nvPicPr>
          <p:cNvPr id="98" name="Picture 9" descr=""/>
          <p:cNvPicPr/>
          <p:nvPr/>
        </p:nvPicPr>
        <p:blipFill>
          <a:blip r:embed="rId6"/>
          <a:srcRect l="0" t="0" r="0" b="23333"/>
          <a:stretch/>
        </p:blipFill>
        <p:spPr>
          <a:xfrm>
            <a:off x="8609040" y="6095880"/>
            <a:ext cx="993240" cy="761760"/>
          </a:xfrm>
          <a:prstGeom prst="rect">
            <a:avLst/>
          </a:prstGeom>
          <a:ln w="0">
            <a:noFill/>
          </a:ln>
        </p:spPr>
      </p:pic>
      <p:sp>
        <p:nvSpPr>
          <p:cNvPr id="99" name="Rectangle 13"/>
          <p:cNvSpPr/>
          <p:nvPr/>
        </p:nvSpPr>
        <p:spPr>
          <a:xfrm>
            <a:off x="10437840" y="0"/>
            <a:ext cx="685440" cy="1142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6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0" name="PlaceHolder 1"/>
          <p:cNvSpPr>
            <a:spLocks noGrp="1"/>
          </p:cNvSpPr>
          <p:nvPr>
            <p:ph type="body"/>
          </p:nvPr>
        </p:nvSpPr>
        <p:spPr>
          <a:xfrm>
            <a:off x="609480" y="1981080"/>
            <a:ext cx="5384520" cy="38858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ef53a5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Click to edit Master text styles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lvl="1" marL="743040" indent="-285840">
              <a:lnSpc>
                <a:spcPct val="100000"/>
              </a:lnSpc>
              <a:spcBef>
                <a:spcPts val="1001"/>
              </a:spcBef>
              <a:buClr>
                <a:srgbClr val="ef53a5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ffffff"/>
                </a:solidFill>
                <a:latin typeface="Century Gothic"/>
              </a:rPr>
              <a:t>Second level</a:t>
            </a:r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  <a:p>
            <a:pPr lvl="2" marL="1143000" indent="-228600">
              <a:lnSpc>
                <a:spcPct val="100000"/>
              </a:lnSpc>
              <a:spcBef>
                <a:spcPts val="1001"/>
              </a:spcBef>
              <a:buClr>
                <a:srgbClr val="ef53a5"/>
              </a:buClr>
              <a:buSzPct val="80000"/>
              <a:buFont typeface="Wingdings 3" charset="2"/>
              <a:buChar char=""/>
            </a:pPr>
            <a:r>
              <a:rPr b="0" lang="en-US" sz="1600" spc="-1" strike="noStrike">
                <a:solidFill>
                  <a:srgbClr val="ffffff"/>
                </a:solidFill>
                <a:latin typeface="Century Gothic"/>
              </a:rPr>
              <a:t>Third level</a:t>
            </a:r>
            <a:endParaRPr b="0" lang="en-US" sz="1600" spc="-1" strike="noStrike">
              <a:solidFill>
                <a:srgbClr val="ffffff"/>
              </a:solidFill>
              <a:latin typeface="Century Gothic"/>
            </a:endParaRPr>
          </a:p>
          <a:p>
            <a:pPr lvl="3" marL="1600200" indent="-228600">
              <a:lnSpc>
                <a:spcPct val="100000"/>
              </a:lnSpc>
              <a:spcBef>
                <a:spcPts val="1001"/>
              </a:spcBef>
              <a:buClr>
                <a:srgbClr val="ef53a5"/>
              </a:buClr>
              <a:buSzPct val="80000"/>
              <a:buFont typeface="Wingdings 3" charset="2"/>
              <a:buChar char=""/>
            </a:pPr>
            <a:r>
              <a:rPr b="0" lang="en-US" sz="1400" spc="-1" strike="noStrike">
                <a:solidFill>
                  <a:srgbClr val="ffffff"/>
                </a:solidFill>
                <a:latin typeface="Century Gothic"/>
              </a:rPr>
              <a:t>Fourth level</a:t>
            </a:r>
            <a:endParaRPr b="0" lang="en-US" sz="1400" spc="-1" strike="noStrike">
              <a:solidFill>
                <a:srgbClr val="ffffff"/>
              </a:solidFill>
              <a:latin typeface="Century Gothic"/>
            </a:endParaRPr>
          </a:p>
          <a:p>
            <a:pPr lvl="4" marL="2057400" indent="-228600">
              <a:lnSpc>
                <a:spcPct val="100000"/>
              </a:lnSpc>
              <a:spcBef>
                <a:spcPts val="1001"/>
              </a:spcBef>
              <a:buClr>
                <a:srgbClr val="ef53a5"/>
              </a:buClr>
              <a:buSzPct val="80000"/>
              <a:buFont typeface="Wingdings 3" charset="2"/>
              <a:buChar char=""/>
            </a:pPr>
            <a:r>
              <a:rPr b="0" lang="en-US" sz="1400" spc="-1" strike="noStrike">
                <a:solidFill>
                  <a:srgbClr val="ffffff"/>
                </a:solidFill>
                <a:latin typeface="Century Gothic"/>
              </a:rPr>
              <a:t>Fifth level</a:t>
            </a:r>
            <a:endParaRPr b="0" lang="en-US" sz="14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 type="body"/>
          </p:nvPr>
        </p:nvSpPr>
        <p:spPr>
          <a:xfrm>
            <a:off x="6197760" y="1981080"/>
            <a:ext cx="5384520" cy="38858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ef53a5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Click to edit Master text styles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lvl="1" marL="743040" indent="-285840">
              <a:lnSpc>
                <a:spcPct val="100000"/>
              </a:lnSpc>
              <a:spcBef>
                <a:spcPts val="1001"/>
              </a:spcBef>
              <a:buClr>
                <a:srgbClr val="ef53a5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ffffff"/>
                </a:solidFill>
                <a:latin typeface="Century Gothic"/>
              </a:rPr>
              <a:t>Second level</a:t>
            </a:r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  <a:p>
            <a:pPr lvl="2" marL="1143000" indent="-228600">
              <a:lnSpc>
                <a:spcPct val="100000"/>
              </a:lnSpc>
              <a:spcBef>
                <a:spcPts val="1001"/>
              </a:spcBef>
              <a:buClr>
                <a:srgbClr val="ef53a5"/>
              </a:buClr>
              <a:buSzPct val="80000"/>
              <a:buFont typeface="Wingdings 3" charset="2"/>
              <a:buChar char=""/>
            </a:pPr>
            <a:r>
              <a:rPr b="0" lang="en-US" sz="1600" spc="-1" strike="noStrike">
                <a:solidFill>
                  <a:srgbClr val="ffffff"/>
                </a:solidFill>
                <a:latin typeface="Century Gothic"/>
              </a:rPr>
              <a:t>Third level</a:t>
            </a:r>
            <a:endParaRPr b="0" lang="en-US" sz="1600" spc="-1" strike="noStrike">
              <a:solidFill>
                <a:srgbClr val="ffffff"/>
              </a:solidFill>
              <a:latin typeface="Century Gothic"/>
            </a:endParaRPr>
          </a:p>
          <a:p>
            <a:pPr lvl="3" marL="1600200" indent="-228600">
              <a:lnSpc>
                <a:spcPct val="100000"/>
              </a:lnSpc>
              <a:spcBef>
                <a:spcPts val="1001"/>
              </a:spcBef>
              <a:buClr>
                <a:srgbClr val="ef53a5"/>
              </a:buClr>
              <a:buSzPct val="80000"/>
              <a:buFont typeface="Wingdings 3" charset="2"/>
              <a:buChar char=""/>
            </a:pPr>
            <a:r>
              <a:rPr b="0" lang="en-US" sz="1400" spc="-1" strike="noStrike">
                <a:solidFill>
                  <a:srgbClr val="ffffff"/>
                </a:solidFill>
                <a:latin typeface="Century Gothic"/>
              </a:rPr>
              <a:t>Fourth level</a:t>
            </a:r>
            <a:endParaRPr b="0" lang="en-US" sz="1400" spc="-1" strike="noStrike">
              <a:solidFill>
                <a:srgbClr val="ffffff"/>
              </a:solidFill>
              <a:latin typeface="Century Gothic"/>
            </a:endParaRPr>
          </a:p>
          <a:p>
            <a:pPr lvl="4" marL="2057400" indent="-228600">
              <a:lnSpc>
                <a:spcPct val="100000"/>
              </a:lnSpc>
              <a:spcBef>
                <a:spcPts val="1001"/>
              </a:spcBef>
              <a:buClr>
                <a:srgbClr val="ef53a5"/>
              </a:buClr>
              <a:buSzPct val="80000"/>
              <a:buFont typeface="Wingdings 3" charset="2"/>
              <a:buChar char=""/>
            </a:pPr>
            <a:r>
              <a:rPr b="0" lang="en-US" sz="1400" spc="-1" strike="noStrike">
                <a:solidFill>
                  <a:srgbClr val="ffffff"/>
                </a:solidFill>
                <a:latin typeface="Century Gothic"/>
              </a:rPr>
              <a:t>Fifth level</a:t>
            </a:r>
            <a:endParaRPr b="0" lang="en-US" sz="14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 type="sldNum" idx="7"/>
          </p:nvPr>
        </p:nvSpPr>
        <p:spPr>
          <a:xfrm>
            <a:off x="10352520" y="295560"/>
            <a:ext cx="837720" cy="76716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buNone/>
              <a:defRPr b="0" lang="tr-TR" sz="2800" spc="-1" strike="noStrike">
                <a:solidFill>
                  <a:srgbClr val="ffffff"/>
                </a:solidFill>
                <a:latin typeface="Century Gothic"/>
              </a:defRPr>
            </a:lvl1pPr>
          </a:lstStyle>
          <a:p>
            <a:pPr algn="ctr">
              <a:lnSpc>
                <a:spcPct val="100000"/>
              </a:lnSpc>
              <a:buNone/>
            </a:pPr>
            <a:fld id="{04A8D1B4-445B-4221-82CD-9F39107E5BED}" type="slidenum">
              <a:rPr b="0" lang="tr-TR" sz="2800" spc="-1" strike="noStrike">
                <a:solidFill>
                  <a:srgbClr val="ffffff"/>
                </a:solidFill>
                <a:latin typeface="Century Gothic"/>
              </a:rPr>
              <a:t>&lt;number&gt;</a:t>
            </a:fld>
            <a:endParaRPr b="0" lang="en-US" sz="2800" spc="-1" strike="noStrike">
              <a:latin typeface="Times New Roman"/>
            </a:endParaRPr>
          </a:p>
        </p:txBody>
      </p:sp>
      <p:sp>
        <p:nvSpPr>
          <p:cNvPr id="103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solidFill>
                  <a:srgbClr val="ffffff"/>
                </a:solidFill>
                <a:latin typeface="Century Gothic"/>
              </a:rPr>
              <a:t>Click to edit the title text format</a:t>
            </a:r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  <p:sldLayoutId id="2147483685" r:id="rId17"/>
    <p:sldLayoutId id="2147483686" r:id="rId18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diagramData" Target="../diagrams/data6.xml"/><Relationship Id="rId3" Type="http://schemas.openxmlformats.org/officeDocument/2006/relationships/diagramLayout" Target="../diagrams/layout6.xml"/><Relationship Id="rId4" Type="http://schemas.openxmlformats.org/officeDocument/2006/relationships/diagramQuickStyle" Target="../diagrams/quickStyle6.xml"/><Relationship Id="rId5" Type="http://schemas.openxmlformats.org/officeDocument/2006/relationships/diagramColors" Target="../diagrams/colors6.xml"/><Relationship Id="rId6" Type="http://schemas.microsoft.com/office/2007/relationships/diagramDrawing" Target="../diagrams/drawing6.xml"/><Relationship Id="rId7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diagramData" Target="../diagrams/data1.xml"/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7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diagramData" Target="../diagrams/data2.xml"/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7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diagramData" Target="../diagrams/data3.xml"/><Relationship Id="rId2" Type="http://schemas.openxmlformats.org/officeDocument/2006/relationships/diagramLayout" Target="../diagrams/layout3.xml"/><Relationship Id="rId3" Type="http://schemas.openxmlformats.org/officeDocument/2006/relationships/diagramQuickStyle" Target="../diagrams/quickStyle3.xml"/><Relationship Id="rId4" Type="http://schemas.openxmlformats.org/officeDocument/2006/relationships/diagramColors" Target="../diagrams/colors3.xml"/><Relationship Id="rId5" Type="http://schemas.microsoft.com/office/2007/relationships/diagramDrawing" Target="../diagrams/drawing3.xml"/><Relationship Id="rId6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diagramData" Target="../diagrams/data4.xml"/><Relationship Id="rId3" Type="http://schemas.openxmlformats.org/officeDocument/2006/relationships/diagramLayout" Target="../diagrams/layout4.xml"/><Relationship Id="rId4" Type="http://schemas.openxmlformats.org/officeDocument/2006/relationships/diagramQuickStyle" Target="../diagrams/quickStyle4.xml"/><Relationship Id="rId5" Type="http://schemas.openxmlformats.org/officeDocument/2006/relationships/diagramColors" Target="../diagrams/colors4.xml"/><Relationship Id="rId6" Type="http://schemas.microsoft.com/office/2007/relationships/diagramDrawing" Target="../diagrams/drawing4.xml"/><Relationship Id="rId7" Type="http://schemas.openxmlformats.org/officeDocument/2006/relationships/slideLayout" Target="../slideLayouts/slideLayout25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diagramData" Target="../diagrams/data5.xml"/><Relationship Id="rId2" Type="http://schemas.openxmlformats.org/officeDocument/2006/relationships/diagramLayout" Target="../diagrams/layout5.xml"/><Relationship Id="rId3" Type="http://schemas.openxmlformats.org/officeDocument/2006/relationships/diagramQuickStyle" Target="../diagrams/quickStyle5.xml"/><Relationship Id="rId4" Type="http://schemas.openxmlformats.org/officeDocument/2006/relationships/diagramColors" Target="../diagrams/colors5.xml"/><Relationship Id="rId5" Type="http://schemas.microsoft.com/office/2007/relationships/diagramDrawing" Target="../diagrams/drawing5.xml"/><Relationship Id="rId6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1154880" y="1447920"/>
            <a:ext cx="8825400" cy="3329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7200" spc="-1" strike="noStrike">
                <a:solidFill>
                  <a:srgbClr val="ebebeb"/>
                </a:solidFill>
                <a:latin typeface="Century Gothic"/>
              </a:rPr>
              <a:t>Introduction to Machine Learning</a:t>
            </a:r>
            <a:endParaRPr b="0" lang="en-US" sz="72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 type="subTitle"/>
          </p:nvPr>
        </p:nvSpPr>
        <p:spPr>
          <a:xfrm>
            <a:off x="1154880" y="4777560"/>
            <a:ext cx="8825400" cy="8611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000" spc="-1" strike="noStrike" cap="all">
                <a:solidFill>
                  <a:srgbClr val="ef53a5"/>
                </a:solidFill>
                <a:latin typeface="Century Gothic"/>
              </a:rPr>
              <a:t>General use cases and need for machine learning</a:t>
            </a:r>
            <a:endParaRPr b="0" lang="en-US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Rectangle 73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blipFill rotWithShape="0">
            <a:blip r:embed="rId1"/>
            <a:srcRect/>
            <a:stretch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/>
        </p:style>
      </p:sp>
      <p:sp>
        <p:nvSpPr>
          <p:cNvPr id="168" name="Freeform 7"/>
          <p:cNvSpPr/>
          <p:nvPr/>
        </p:nvSpPr>
        <p:spPr>
          <a:xfrm>
            <a:off x="8719920" y="1460160"/>
            <a:ext cx="3471840" cy="825480"/>
          </a:xfrm>
          <a:custGeom>
            <a:avLst/>
            <a:gdLst/>
            <a:ahLst/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9" name="PlaceHolder 1"/>
          <p:cNvSpPr>
            <a:spLocks noGrp="1"/>
          </p:cNvSpPr>
          <p:nvPr>
            <p:ph type="title"/>
          </p:nvPr>
        </p:nvSpPr>
        <p:spPr>
          <a:xfrm>
            <a:off x="649080" y="629280"/>
            <a:ext cx="9251640" cy="10162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>
              <a:lnSpc>
                <a:spcPct val="100000"/>
              </a:lnSpc>
              <a:buNone/>
            </a:pPr>
            <a:r>
              <a:rPr b="0" lang="tr-TR" sz="4200" spc="-1" strike="noStrike">
                <a:solidFill>
                  <a:srgbClr val="ebebeb"/>
                </a:solidFill>
                <a:latin typeface="Century Gothic"/>
              </a:rPr>
              <a:t>Unsupervised Learning</a:t>
            </a:r>
            <a:endParaRPr b="0" lang="en-US" sz="42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70" name="Rectangle 77"/>
          <p:cNvSpPr/>
          <p:nvPr/>
        </p:nvSpPr>
        <p:spPr>
          <a:xfrm>
            <a:off x="10437840" y="0"/>
            <a:ext cx="685440" cy="1142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6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1" name="PlaceHolder 2"/>
          <p:cNvSpPr>
            <a:spLocks noGrp="1"/>
          </p:cNvSpPr>
          <p:nvPr>
            <p:ph type="sldNum" idx="12"/>
          </p:nvPr>
        </p:nvSpPr>
        <p:spPr>
          <a:xfrm>
            <a:off x="10352520" y="295560"/>
            <a:ext cx="837720" cy="76716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/>
          </a:bodyPr>
          <a:lstStyle>
            <a:lvl1pPr algn="ctr">
              <a:lnSpc>
                <a:spcPct val="100000"/>
              </a:lnSpc>
              <a:spcAft>
                <a:spcPts val="601"/>
              </a:spcAft>
              <a:buNone/>
              <a:defRPr b="0" lang="tr-TR" sz="3200" spc="-1" strike="noStrike">
                <a:solidFill>
                  <a:srgbClr val="ffffff"/>
                </a:solidFill>
                <a:latin typeface="Palatino Linotype"/>
              </a:defRPr>
            </a:lvl1pPr>
          </a:lstStyle>
          <a:p>
            <a:pPr algn="ctr">
              <a:lnSpc>
                <a:spcPct val="100000"/>
              </a:lnSpc>
              <a:spcAft>
                <a:spcPts val="601"/>
              </a:spcAft>
              <a:buNone/>
            </a:pPr>
            <a:fld id="{8EA5D1C6-CCAC-4C48-806D-CC99F6EE95C8}" type="slidenum">
              <a:rPr b="0" lang="tr-TR" sz="3200" spc="-1" strike="noStrike">
                <a:solidFill>
                  <a:srgbClr val="ffffff"/>
                </a:solidFill>
                <a:latin typeface="Palatino Linotype"/>
              </a:rPr>
              <a:t>10</a:t>
            </a:fld>
            <a:endParaRPr b="0" lang="en-US" sz="3200" spc="-1" strike="noStrike">
              <a:latin typeface="Times New Roman"/>
            </a:endParaRPr>
          </a:p>
        </p:txBody>
      </p:sp>
      <p:sp>
        <p:nvSpPr>
          <p:cNvPr id="172" name="Freeform: Shape 79"/>
          <p:cNvSpPr/>
          <p:nvPr/>
        </p:nvSpPr>
        <p:spPr>
          <a:xfrm>
            <a:off x="0" y="1762200"/>
            <a:ext cx="12192120" cy="5095440"/>
          </a:xfrm>
          <a:custGeom>
            <a:avLst/>
            <a:gdLst/>
            <a:ahLst/>
            <a:rect l="l" t="t" r="r" b="b"/>
            <a:pathLst>
              <a:path w="12192418" h="5095933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4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7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109542"/>
                </a:lnTo>
                <a:lnTo>
                  <a:pt x="12191999" y="2109542"/>
                </a:lnTo>
                <a:lnTo>
                  <a:pt x="12191999" y="2802467"/>
                </a:lnTo>
                <a:lnTo>
                  <a:pt x="12192418" y="2802467"/>
                </a:lnTo>
                <a:lnTo>
                  <a:pt x="12192418" y="5095933"/>
                </a:lnTo>
                <a:lnTo>
                  <a:pt x="1" y="5095933"/>
                </a:lnTo>
                <a:lnTo>
                  <a:pt x="1" y="4074529"/>
                </a:lnTo>
                <a:lnTo>
                  <a:pt x="0" y="4074529"/>
                </a:lnTo>
                <a:lnTo>
                  <a:pt x="0" y="2109542"/>
                </a:lnTo>
                <a:lnTo>
                  <a:pt x="1" y="2109542"/>
                </a:lnTo>
                <a:close/>
              </a:path>
            </a:pathLst>
          </a:cu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graphicFrame>
        <p:nvGraphicFramePr>
          <p:cNvPr id="6" name="Diagram6"/>
          <p:cNvGraphicFramePr/>
          <p:nvPr>
            <p:extLst>
              <p:ext uri="{D42A27DB-BD31-4B8C-83A1-F6EECF244321}">
                <p14:modId xmlns:p14="http://schemas.microsoft.com/office/powerpoint/2010/main" val="210042912"/>
              </p:ext>
            </p:extLst>
          </p:nvPr>
        </p:nvGraphicFramePr>
        <p:xfrm>
          <a:off x="649080" y="2810160"/>
          <a:ext cx="10895040" cy="3403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Rectangle 72"/>
          <p:cNvSpPr/>
          <p:nvPr/>
        </p:nvSpPr>
        <p:spPr>
          <a:xfrm>
            <a:off x="0" y="0"/>
            <a:ext cx="4654080" cy="6857640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4" name="Rectangle 74"/>
          <p:cNvSpPr/>
          <p:nvPr/>
        </p:nvSpPr>
        <p:spPr>
          <a:xfrm>
            <a:off x="0" y="0"/>
            <a:ext cx="1438200" cy="6857640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/>
        </p:style>
      </p:sp>
      <p:sp>
        <p:nvSpPr>
          <p:cNvPr id="175" name="PlaceHolder 1"/>
          <p:cNvSpPr>
            <a:spLocks noGrp="1"/>
          </p:cNvSpPr>
          <p:nvPr>
            <p:ph type="title"/>
          </p:nvPr>
        </p:nvSpPr>
        <p:spPr>
          <a:xfrm>
            <a:off x="646200" y="690840"/>
            <a:ext cx="3681720" cy="55573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 algn="r">
              <a:lnSpc>
                <a:spcPct val="100000"/>
              </a:lnSpc>
              <a:buNone/>
            </a:pPr>
            <a:r>
              <a:rPr b="0" lang="tr-TR" sz="3600" spc="-1" strike="noStrike">
                <a:solidFill>
                  <a:srgbClr val="ffffff"/>
                </a:solidFill>
                <a:latin typeface="Century Gothic"/>
              </a:rPr>
              <a:t>Reinforcement Learning</a:t>
            </a:r>
            <a:endParaRPr b="0" lang="en-US" sz="36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76" name="PlaceHolder 2"/>
          <p:cNvSpPr>
            <a:spLocks noGrp="1"/>
          </p:cNvSpPr>
          <p:nvPr>
            <p:ph/>
          </p:nvPr>
        </p:nvSpPr>
        <p:spPr>
          <a:xfrm>
            <a:off x="5101920" y="690840"/>
            <a:ext cx="4947480" cy="55573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ef53a5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Forget everything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lvl="1" marL="743040" indent="-285840">
              <a:lnSpc>
                <a:spcPct val="100000"/>
              </a:lnSpc>
              <a:spcBef>
                <a:spcPts val="1001"/>
              </a:spcBef>
              <a:buClr>
                <a:srgbClr val="ef53a5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ffffff"/>
                </a:solidFill>
                <a:latin typeface="Century Gothic"/>
              </a:rPr>
              <a:t>Figure out how human mind works</a:t>
            </a:r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  <a:p>
            <a:pPr lvl="1" marL="743040" indent="-285840">
              <a:lnSpc>
                <a:spcPct val="100000"/>
              </a:lnSpc>
              <a:spcBef>
                <a:spcPts val="1001"/>
              </a:spcBef>
              <a:buClr>
                <a:srgbClr val="ef53a5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ffffff"/>
                </a:solidFill>
                <a:latin typeface="Century Gothic"/>
              </a:rPr>
              <a:t>Use repetition and deluge of data</a:t>
            </a:r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  <a:p>
            <a:pPr lvl="1" marL="743040" indent="-285840">
              <a:lnSpc>
                <a:spcPct val="100000"/>
              </a:lnSpc>
              <a:spcBef>
                <a:spcPts val="1001"/>
              </a:spcBef>
              <a:buClr>
                <a:srgbClr val="ef53a5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ffffff"/>
                </a:solidFill>
                <a:latin typeface="Century Gothic"/>
              </a:rPr>
              <a:t>Make it learn from mistakes</a:t>
            </a:r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77" name="PlaceHolder 3"/>
          <p:cNvSpPr>
            <a:spLocks noGrp="1"/>
          </p:cNvSpPr>
          <p:nvPr>
            <p:ph type="sldNum" idx="13"/>
          </p:nvPr>
        </p:nvSpPr>
        <p:spPr>
          <a:xfrm>
            <a:off x="10352520" y="295560"/>
            <a:ext cx="837720" cy="76716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/>
          </a:bodyPr>
          <a:lstStyle>
            <a:lvl1pPr algn="ctr">
              <a:lnSpc>
                <a:spcPct val="100000"/>
              </a:lnSpc>
              <a:spcAft>
                <a:spcPts val="601"/>
              </a:spcAft>
              <a:buNone/>
              <a:defRPr b="0" lang="tr-TR" sz="3200" spc="-1" strike="noStrike">
                <a:solidFill>
                  <a:srgbClr val="ffffff"/>
                </a:solidFill>
                <a:latin typeface="Palatino Linotype"/>
              </a:defRPr>
            </a:lvl1pPr>
          </a:lstStyle>
          <a:p>
            <a:pPr algn="ctr">
              <a:lnSpc>
                <a:spcPct val="100000"/>
              </a:lnSpc>
              <a:spcAft>
                <a:spcPts val="601"/>
              </a:spcAft>
              <a:buNone/>
            </a:pPr>
            <a:fld id="{3603A260-23CA-4EA1-9463-C6D80A313C48}" type="slidenum">
              <a:rPr b="0" lang="tr-TR" sz="3200" spc="-1" strike="noStrike">
                <a:solidFill>
                  <a:srgbClr val="ffffff"/>
                </a:solidFill>
                <a:latin typeface="Palatino Linotype"/>
              </a:rPr>
              <a:t>&lt;number&gt;</a:t>
            </a:fld>
            <a:endParaRPr b="0" lang="en-US" sz="32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" descr=""/>
          <p:cNvPicPr/>
          <p:nvPr/>
        </p:nvPicPr>
        <p:blipFill>
          <a:blip r:embed="rId1"/>
          <a:stretch/>
        </p:blipFill>
        <p:spPr>
          <a:xfrm>
            <a:off x="228600" y="457200"/>
            <a:ext cx="11201400" cy="6172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sldNum" idx="8"/>
          </p:nvPr>
        </p:nvSpPr>
        <p:spPr>
          <a:xfrm>
            <a:off x="10352520" y="295560"/>
            <a:ext cx="837720" cy="76716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buNone/>
              <a:defRPr b="0" lang="tr-TR" sz="1400" spc="-1" strike="noStrike">
                <a:solidFill>
                  <a:srgbClr val="ffffff"/>
                </a:solidFill>
                <a:latin typeface="Palatino Linotype"/>
              </a:defRPr>
            </a:lvl1pPr>
          </a:lstStyle>
          <a:p>
            <a:pPr algn="ctr">
              <a:lnSpc>
                <a:spcPct val="100000"/>
              </a:lnSpc>
              <a:buNone/>
            </a:pPr>
            <a:fld id="{C8F8C693-F0F9-42F0-A8B3-6A7A6C29FA65}" type="slidenum">
              <a:rPr b="0" lang="tr-TR" sz="1400" spc="-1" strike="noStrike">
                <a:solidFill>
                  <a:srgbClr val="ffffff"/>
                </a:solidFill>
                <a:latin typeface="Palatino Linotype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  <p:sp>
        <p:nvSpPr>
          <p:cNvPr id="144" name="PlaceHolder 2"/>
          <p:cNvSpPr>
            <a:spLocks noGrp="1"/>
          </p:cNvSpPr>
          <p:nvPr>
            <p:ph type="title"/>
          </p:nvPr>
        </p:nvSpPr>
        <p:spPr>
          <a:xfrm>
            <a:off x="610200" y="452880"/>
            <a:ext cx="9404280" cy="14000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4200" spc="-1" strike="noStrike">
                <a:solidFill>
                  <a:srgbClr val="ebebeb"/>
                </a:solidFill>
                <a:latin typeface="Century Gothic"/>
              </a:rPr>
              <a:t>Need for machines to learn</a:t>
            </a:r>
            <a:endParaRPr b="0" lang="en-US" sz="42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45" name="PlaceHolder 3"/>
          <p:cNvSpPr>
            <a:spLocks noGrp="1"/>
          </p:cNvSpPr>
          <p:nvPr>
            <p:ph/>
          </p:nvPr>
        </p:nvSpPr>
        <p:spPr>
          <a:xfrm>
            <a:off x="1103400" y="2053080"/>
            <a:ext cx="8946360" cy="41950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343080" indent="-343080">
              <a:lnSpc>
                <a:spcPct val="90000"/>
              </a:lnSpc>
              <a:spcBef>
                <a:spcPts val="1001"/>
              </a:spcBef>
              <a:buClr>
                <a:srgbClr val="ef53a5"/>
              </a:buClr>
              <a:buSzPct val="80000"/>
              <a:buFont typeface="Wingdings 3" charset="2"/>
              <a:buChar char=""/>
            </a:pPr>
            <a:r>
              <a:rPr b="0" lang="tr-TR" sz="2000" spc="-1" strike="noStrike">
                <a:solidFill>
                  <a:srgbClr val="ffffff"/>
                </a:solidFill>
                <a:latin typeface="Century Gothic"/>
              </a:rPr>
              <a:t>Machine learning is </a:t>
            </a: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using</a:t>
            </a:r>
            <a:r>
              <a:rPr b="0" lang="tr-TR" sz="2000" spc="-1" strike="noStrike">
                <a:solidFill>
                  <a:srgbClr val="ffffff"/>
                </a:solidFill>
                <a:latin typeface="Century Gothic"/>
              </a:rPr>
              <a:t> computer</a:t>
            </a: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 programming</a:t>
            </a:r>
            <a:r>
              <a:rPr b="0" lang="tr-TR" sz="2000" spc="-1" strike="noStrike">
                <a:solidFill>
                  <a:srgbClr val="ffffff"/>
                </a:solidFill>
                <a:latin typeface="Century Gothic"/>
              </a:rPr>
              <a:t> to </a:t>
            </a: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improve/learn</a:t>
            </a:r>
            <a:r>
              <a:rPr b="0" lang="tr-TR" sz="2000" spc="-1" strike="noStrike">
                <a:solidFill>
                  <a:srgbClr val="ffffff"/>
                </a:solidFill>
                <a:latin typeface="Century Gothic"/>
              </a:rPr>
              <a:t> a performance criterion using example data or past experience.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marL="343080" indent="-343080">
              <a:lnSpc>
                <a:spcPct val="90000"/>
              </a:lnSpc>
              <a:spcBef>
                <a:spcPts val="1001"/>
              </a:spcBef>
              <a:buClr>
                <a:srgbClr val="ef53a5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Strategies to learn are several. There is a parallel with human learning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marL="343080" indent="-343080">
              <a:lnSpc>
                <a:spcPct val="90000"/>
              </a:lnSpc>
              <a:spcBef>
                <a:spcPts val="1001"/>
              </a:spcBef>
              <a:buClr>
                <a:srgbClr val="ef53a5"/>
              </a:buClr>
              <a:buSzPct val="80000"/>
              <a:buFont typeface="Wingdings 3" charset="2"/>
              <a:buChar char=""/>
            </a:pPr>
            <a:r>
              <a:rPr b="0" lang="tr-TR" sz="2000" spc="-1" strike="noStrike">
                <a:solidFill>
                  <a:srgbClr val="ffffff"/>
                </a:solidFill>
                <a:latin typeface="Century Gothic"/>
              </a:rPr>
              <a:t>Learning is used when: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lvl="1" marL="743040" indent="-285840">
              <a:lnSpc>
                <a:spcPct val="90000"/>
              </a:lnSpc>
              <a:spcBef>
                <a:spcPts val="1001"/>
              </a:spcBef>
              <a:buClr>
                <a:srgbClr val="ef53a5"/>
              </a:buClr>
              <a:buSzPct val="80000"/>
              <a:buFont typeface="Wingdings 3" charset="2"/>
              <a:buChar char=""/>
            </a:pPr>
            <a:r>
              <a:rPr b="0" lang="tr-TR" sz="1800" spc="-1" strike="noStrike">
                <a:solidFill>
                  <a:srgbClr val="ffffff"/>
                </a:solidFill>
                <a:latin typeface="Century Gothic"/>
              </a:rPr>
              <a:t>Human expertise does not exist (</a:t>
            </a:r>
            <a:r>
              <a:rPr b="0" lang="en-US" sz="1800" spc="-1" strike="noStrike">
                <a:solidFill>
                  <a:srgbClr val="ffffff"/>
                </a:solidFill>
                <a:latin typeface="Century Gothic"/>
              </a:rPr>
              <a:t>image recognition</a:t>
            </a:r>
            <a:r>
              <a:rPr b="0" lang="tr-TR" sz="1800" spc="-1" strike="noStrike">
                <a:solidFill>
                  <a:srgbClr val="ffffff"/>
                </a:solidFill>
                <a:latin typeface="Century Gothic"/>
              </a:rPr>
              <a:t>),</a:t>
            </a:r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  <a:p>
            <a:pPr lvl="1" marL="743040" indent="-285840">
              <a:lnSpc>
                <a:spcPct val="90000"/>
              </a:lnSpc>
              <a:spcBef>
                <a:spcPts val="1001"/>
              </a:spcBef>
              <a:buClr>
                <a:srgbClr val="ef53a5"/>
              </a:buClr>
              <a:buSzPct val="80000"/>
              <a:buFont typeface="Wingdings 3" charset="2"/>
              <a:buChar char=""/>
            </a:pPr>
            <a:r>
              <a:rPr b="0" lang="tr-TR" sz="1800" spc="-1" strike="noStrike">
                <a:solidFill>
                  <a:srgbClr val="ffffff"/>
                </a:solidFill>
                <a:latin typeface="Century Gothic"/>
              </a:rPr>
              <a:t>Humans are unable to explain their expertise (</a:t>
            </a:r>
            <a:r>
              <a:rPr b="0" lang="en-US" sz="1800" spc="-1" strike="noStrike">
                <a:solidFill>
                  <a:srgbClr val="ffffff"/>
                </a:solidFill>
                <a:latin typeface="Century Gothic"/>
              </a:rPr>
              <a:t>game playing</a:t>
            </a:r>
            <a:r>
              <a:rPr b="0" lang="tr-TR" sz="1800" spc="-1" strike="noStrike">
                <a:solidFill>
                  <a:srgbClr val="ffffff"/>
                </a:solidFill>
                <a:latin typeface="Century Gothic"/>
              </a:rPr>
              <a:t>)</a:t>
            </a:r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  <a:p>
            <a:pPr lvl="1" marL="743040" indent="-285840">
              <a:lnSpc>
                <a:spcPct val="90000"/>
              </a:lnSpc>
              <a:spcBef>
                <a:spcPts val="1001"/>
              </a:spcBef>
              <a:buClr>
                <a:srgbClr val="ef53a5"/>
              </a:buClr>
              <a:buSzPct val="80000"/>
              <a:buFont typeface="Wingdings 3" charset="2"/>
              <a:buChar char=""/>
            </a:pPr>
            <a:r>
              <a:rPr b="0" lang="tr-TR" sz="1800" spc="-1" strike="noStrike">
                <a:solidFill>
                  <a:srgbClr val="ffffff"/>
                </a:solidFill>
                <a:latin typeface="Century Gothic"/>
              </a:rPr>
              <a:t>Solution changes in time (</a:t>
            </a:r>
            <a:r>
              <a:rPr b="0" lang="en-US" sz="1800" spc="-1" strike="noStrike">
                <a:solidFill>
                  <a:srgbClr val="ffffff"/>
                </a:solidFill>
                <a:latin typeface="Century Gothic"/>
              </a:rPr>
              <a:t>rainfall and stock prices</a:t>
            </a:r>
            <a:r>
              <a:rPr b="0" lang="tr-TR" sz="1800" spc="-1" strike="noStrike">
                <a:solidFill>
                  <a:srgbClr val="ffffff"/>
                </a:solidFill>
                <a:latin typeface="Century Gothic"/>
              </a:rPr>
              <a:t>)</a:t>
            </a:r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  <a:p>
            <a:pPr lvl="1" marL="743040" indent="-285840">
              <a:lnSpc>
                <a:spcPct val="90000"/>
              </a:lnSpc>
              <a:spcBef>
                <a:spcPts val="1001"/>
              </a:spcBef>
              <a:buClr>
                <a:srgbClr val="ef53a5"/>
              </a:buClr>
              <a:buSzPct val="80000"/>
              <a:buFont typeface="Wingdings 3" charset="2"/>
              <a:buChar char=""/>
            </a:pPr>
            <a:r>
              <a:rPr b="0" lang="tr-TR" sz="1800" spc="-1" strike="noStrike">
                <a:solidFill>
                  <a:srgbClr val="ffffff"/>
                </a:solidFill>
                <a:latin typeface="Century Gothic"/>
              </a:rPr>
              <a:t>Solution needs to be adapted to particular cases (</a:t>
            </a:r>
            <a:r>
              <a:rPr b="0" lang="en-US" sz="1800" spc="-1" strike="noStrike">
                <a:solidFill>
                  <a:srgbClr val="ffffff"/>
                </a:solidFill>
                <a:latin typeface="Century Gothic"/>
              </a:rPr>
              <a:t>practically every use case</a:t>
            </a:r>
            <a:r>
              <a:rPr b="0" lang="tr-TR" sz="1800" spc="-1" strike="noStrike">
                <a:solidFill>
                  <a:srgbClr val="ffffff"/>
                </a:solidFill>
                <a:latin typeface="Century Gothic"/>
              </a:rPr>
              <a:t>)</a:t>
            </a:r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Rectangle 8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blipFill rotWithShape="0">
            <a:blip r:embed="rId1"/>
            <a:srcRect/>
            <a:stretch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/>
        </p:style>
      </p:sp>
      <p:sp>
        <p:nvSpPr>
          <p:cNvPr id="147" name="Freeform 7"/>
          <p:cNvSpPr/>
          <p:nvPr/>
        </p:nvSpPr>
        <p:spPr>
          <a:xfrm>
            <a:off x="8719920" y="1460160"/>
            <a:ext cx="3471840" cy="825480"/>
          </a:xfrm>
          <a:custGeom>
            <a:avLst/>
            <a:gdLst/>
            <a:ahLst/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8" name="PlaceHolder 1"/>
          <p:cNvSpPr>
            <a:spLocks noGrp="1"/>
          </p:cNvSpPr>
          <p:nvPr>
            <p:ph type="title"/>
          </p:nvPr>
        </p:nvSpPr>
        <p:spPr>
          <a:xfrm>
            <a:off x="649080" y="629280"/>
            <a:ext cx="9251640" cy="10162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>
              <a:lnSpc>
                <a:spcPct val="100000"/>
              </a:lnSpc>
              <a:buNone/>
            </a:pPr>
            <a:r>
              <a:rPr b="0" lang="en-US" sz="4200" spc="-1" strike="noStrike">
                <a:solidFill>
                  <a:srgbClr val="ebebeb"/>
                </a:solidFill>
                <a:latin typeface="Century Gothic"/>
              </a:rPr>
              <a:t>Is information necessary to learn?</a:t>
            </a:r>
            <a:endParaRPr b="0" lang="en-US" sz="42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49" name="Rectangle 12"/>
          <p:cNvSpPr/>
          <p:nvPr/>
        </p:nvSpPr>
        <p:spPr>
          <a:xfrm>
            <a:off x="10437840" y="0"/>
            <a:ext cx="685440" cy="1142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6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0" name="Freeform: Shape 14"/>
          <p:cNvSpPr/>
          <p:nvPr/>
        </p:nvSpPr>
        <p:spPr>
          <a:xfrm>
            <a:off x="0" y="1762200"/>
            <a:ext cx="12192120" cy="5095440"/>
          </a:xfrm>
          <a:custGeom>
            <a:avLst/>
            <a:gdLst/>
            <a:ahLst/>
            <a:rect l="l" t="t" r="r" b="b"/>
            <a:pathLst>
              <a:path w="12192418" h="5095933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4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7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109542"/>
                </a:lnTo>
                <a:lnTo>
                  <a:pt x="12191999" y="2109542"/>
                </a:lnTo>
                <a:lnTo>
                  <a:pt x="12191999" y="2802467"/>
                </a:lnTo>
                <a:lnTo>
                  <a:pt x="12192418" y="2802467"/>
                </a:lnTo>
                <a:lnTo>
                  <a:pt x="12192418" y="5095933"/>
                </a:lnTo>
                <a:lnTo>
                  <a:pt x="1" y="5095933"/>
                </a:lnTo>
                <a:lnTo>
                  <a:pt x="1" y="4074529"/>
                </a:lnTo>
                <a:lnTo>
                  <a:pt x="0" y="4074529"/>
                </a:lnTo>
                <a:lnTo>
                  <a:pt x="0" y="2109542"/>
                </a:lnTo>
                <a:lnTo>
                  <a:pt x="1" y="2109542"/>
                </a:lnTo>
                <a:close/>
              </a:path>
            </a:pathLst>
          </a:cu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graphicFrame>
        <p:nvGraphicFramePr>
          <p:cNvPr id="1" name="Diagram1"/>
          <p:cNvGraphicFramePr/>
          <p:nvPr>
            <p:extLst>
              <p:ext uri="{D42A27DB-BD31-4B8C-83A1-F6EECF244321}">
                <p14:modId xmlns:p14="http://schemas.microsoft.com/office/powerpoint/2010/main" val="3410342017"/>
              </p:ext>
            </p:extLst>
          </p:nvPr>
        </p:nvGraphicFramePr>
        <p:xfrm>
          <a:off x="649080" y="2810160"/>
          <a:ext cx="10895040" cy="3403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Rectangle 74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blipFill rotWithShape="0">
            <a:blip r:embed="rId1"/>
            <a:srcRect/>
            <a:stretch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/>
        </p:style>
      </p:sp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643680" y="1447920"/>
            <a:ext cx="3108240" cy="45716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>
              <a:lnSpc>
                <a:spcPct val="100000"/>
              </a:lnSpc>
              <a:buNone/>
            </a:pPr>
            <a:r>
              <a:rPr b="0" lang="en-US" sz="3200" spc="-1" strike="noStrike">
                <a:solidFill>
                  <a:srgbClr val="ebebeb"/>
                </a:solidFill>
                <a:latin typeface="Century Gothic"/>
              </a:rPr>
              <a:t>Let’s improve the definition of Machine Learning</a:t>
            </a:r>
            <a:endParaRPr b="0" lang="en-US" sz="32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53" name="Freeform: Shape 76"/>
          <p:cNvSpPr/>
          <p:nvPr/>
        </p:nvSpPr>
        <p:spPr>
          <a:xfrm>
            <a:off x="4161240" y="0"/>
            <a:ext cx="8030160" cy="6857640"/>
          </a:xfrm>
          <a:custGeom>
            <a:avLst/>
            <a:gdLst/>
            <a:ahLst/>
            <a:rect l="l" t="t" r="r" b="b"/>
            <a:pathLst>
              <a:path w="8030690" h="6858000">
                <a:moveTo>
                  <a:pt x="1176" y="0"/>
                </a:moveTo>
                <a:lnTo>
                  <a:pt x="1344715" y="0"/>
                </a:lnTo>
                <a:lnTo>
                  <a:pt x="1344715" y="0"/>
                </a:lnTo>
                <a:lnTo>
                  <a:pt x="8030690" y="0"/>
                </a:lnTo>
                <a:lnTo>
                  <a:pt x="8030690" y="6858000"/>
                </a:lnTo>
                <a:lnTo>
                  <a:pt x="477746" y="6858000"/>
                </a:lnTo>
                <a:lnTo>
                  <a:pt x="477746" y="6858000"/>
                </a:lnTo>
                <a:lnTo>
                  <a:pt x="0" y="6858000"/>
                </a:lnTo>
                <a:lnTo>
                  <a:pt x="5883" y="6817538"/>
                </a:lnTo>
                <a:lnTo>
                  <a:pt x="23196" y="6698894"/>
                </a:lnTo>
                <a:lnTo>
                  <a:pt x="35298" y="6612483"/>
                </a:lnTo>
                <a:lnTo>
                  <a:pt x="48073" y="6509613"/>
                </a:lnTo>
                <a:lnTo>
                  <a:pt x="63369" y="6387541"/>
                </a:lnTo>
                <a:lnTo>
                  <a:pt x="79506" y="6252438"/>
                </a:lnTo>
                <a:lnTo>
                  <a:pt x="96483" y="6100191"/>
                </a:lnTo>
                <a:lnTo>
                  <a:pt x="114468" y="5934227"/>
                </a:lnTo>
                <a:lnTo>
                  <a:pt x="132454" y="5753862"/>
                </a:lnTo>
                <a:lnTo>
                  <a:pt x="150775" y="5561838"/>
                </a:lnTo>
                <a:lnTo>
                  <a:pt x="167752" y="5354726"/>
                </a:lnTo>
                <a:lnTo>
                  <a:pt x="184057" y="5138013"/>
                </a:lnTo>
                <a:lnTo>
                  <a:pt x="198849" y="4908956"/>
                </a:lnTo>
                <a:lnTo>
                  <a:pt x="212968" y="4670298"/>
                </a:lnTo>
                <a:lnTo>
                  <a:pt x="226248" y="4421352"/>
                </a:lnTo>
                <a:lnTo>
                  <a:pt x="230954" y="4293793"/>
                </a:lnTo>
                <a:lnTo>
                  <a:pt x="236165" y="4163491"/>
                </a:lnTo>
                <a:lnTo>
                  <a:pt x="241039" y="4031132"/>
                </a:lnTo>
                <a:lnTo>
                  <a:pt x="244233" y="3898087"/>
                </a:lnTo>
                <a:lnTo>
                  <a:pt x="247091" y="3762298"/>
                </a:lnTo>
                <a:lnTo>
                  <a:pt x="250116" y="3625138"/>
                </a:lnTo>
                <a:lnTo>
                  <a:pt x="252133" y="3485235"/>
                </a:lnTo>
                <a:lnTo>
                  <a:pt x="252133" y="3343960"/>
                </a:lnTo>
                <a:lnTo>
                  <a:pt x="253142" y="3201314"/>
                </a:lnTo>
                <a:lnTo>
                  <a:pt x="252133" y="3057296"/>
                </a:lnTo>
                <a:lnTo>
                  <a:pt x="250116" y="2911221"/>
                </a:lnTo>
                <a:lnTo>
                  <a:pt x="248267" y="2765145"/>
                </a:lnTo>
                <a:lnTo>
                  <a:pt x="244233" y="2617013"/>
                </a:lnTo>
                <a:lnTo>
                  <a:pt x="240031" y="2467508"/>
                </a:lnTo>
                <a:lnTo>
                  <a:pt x="235156" y="2318004"/>
                </a:lnTo>
                <a:lnTo>
                  <a:pt x="228265" y="2167128"/>
                </a:lnTo>
                <a:lnTo>
                  <a:pt x="220028" y="2014880"/>
                </a:lnTo>
                <a:lnTo>
                  <a:pt x="212128" y="1861947"/>
                </a:lnTo>
                <a:lnTo>
                  <a:pt x="202043" y="1709013"/>
                </a:lnTo>
                <a:lnTo>
                  <a:pt x="189940" y="1554023"/>
                </a:lnTo>
                <a:lnTo>
                  <a:pt x="177838" y="1401089"/>
                </a:lnTo>
                <a:lnTo>
                  <a:pt x="163886" y="1245413"/>
                </a:lnTo>
                <a:lnTo>
                  <a:pt x="148590" y="1089050"/>
                </a:lnTo>
                <a:lnTo>
                  <a:pt x="132454" y="934745"/>
                </a:lnTo>
                <a:lnTo>
                  <a:pt x="113628" y="778383"/>
                </a:lnTo>
                <a:lnTo>
                  <a:pt x="93457" y="622706"/>
                </a:lnTo>
                <a:lnTo>
                  <a:pt x="73454" y="466344"/>
                </a:lnTo>
                <a:lnTo>
                  <a:pt x="50090" y="310667"/>
                </a:lnTo>
                <a:lnTo>
                  <a:pt x="26222" y="1556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4" name="Freeform 11"/>
          <p:cNvSpPr/>
          <p:nvPr/>
        </p:nvSpPr>
        <p:spPr>
          <a:xfrm>
            <a:off x="3948120" y="0"/>
            <a:ext cx="559080" cy="3709440"/>
          </a:xfrm>
          <a:custGeom>
            <a:avLst/>
            <a:gdLst/>
            <a:ahLst/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5" name="Rectangle 80"/>
          <p:cNvSpPr/>
          <p:nvPr/>
        </p:nvSpPr>
        <p:spPr>
          <a:xfrm>
            <a:off x="10437840" y="0"/>
            <a:ext cx="685440" cy="1142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6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6" name="PlaceHolder 2"/>
          <p:cNvSpPr>
            <a:spLocks noGrp="1"/>
          </p:cNvSpPr>
          <p:nvPr>
            <p:ph type="sldNum" idx="9"/>
          </p:nvPr>
        </p:nvSpPr>
        <p:spPr>
          <a:xfrm>
            <a:off x="10352520" y="295560"/>
            <a:ext cx="837720" cy="76716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/>
          </a:bodyPr>
          <a:lstStyle>
            <a:lvl1pPr algn="ctr">
              <a:lnSpc>
                <a:spcPct val="100000"/>
              </a:lnSpc>
              <a:spcAft>
                <a:spcPts val="601"/>
              </a:spcAft>
              <a:buNone/>
              <a:defRPr b="0" lang="tr-TR" sz="3200" spc="-1" strike="noStrike">
                <a:solidFill>
                  <a:srgbClr val="ffffff"/>
                </a:solidFill>
                <a:latin typeface="Palatino Linotype"/>
              </a:defRPr>
            </a:lvl1pPr>
          </a:lstStyle>
          <a:p>
            <a:pPr algn="ctr">
              <a:lnSpc>
                <a:spcPct val="100000"/>
              </a:lnSpc>
              <a:spcAft>
                <a:spcPts val="601"/>
              </a:spcAft>
              <a:buNone/>
            </a:pPr>
            <a:fld id="{E34E5DE6-DE0C-46AF-B15F-CBA1469AFDE9}" type="slidenum">
              <a:rPr b="0" lang="tr-TR" sz="3200" spc="-1" strike="noStrike">
                <a:solidFill>
                  <a:srgbClr val="ffffff"/>
                </a:solidFill>
                <a:latin typeface="Palatino Linotype"/>
              </a:rPr>
              <a:t>5</a:t>
            </a:fld>
            <a:endParaRPr b="0" lang="en-US" sz="3200" spc="-1" strike="noStrike">
              <a:latin typeface="Times New Roman"/>
            </a:endParaRPr>
          </a:p>
        </p:txBody>
      </p:sp>
      <p:graphicFrame>
        <p:nvGraphicFramePr>
          <p:cNvPr id="2" name="Diagram2"/>
          <p:cNvGraphicFramePr/>
          <p:nvPr>
            <p:extLst>
              <p:ext uri="{D42A27DB-BD31-4B8C-83A1-F6EECF244321}">
                <p14:modId xmlns:p14="http://schemas.microsoft.com/office/powerpoint/2010/main" val="3028638347"/>
              </p:ext>
            </p:extLst>
          </p:nvPr>
        </p:nvGraphicFramePr>
        <p:xfrm>
          <a:off x="5048280" y="1447920"/>
          <a:ext cx="6495840" cy="45716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1981080" y="457200"/>
            <a:ext cx="8257680" cy="7567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4200" spc="-1" strike="noStrike">
                <a:solidFill>
                  <a:srgbClr val="ffffff"/>
                </a:solidFill>
                <a:latin typeface="Century Gothic"/>
              </a:rPr>
              <a:t>What can we solve using ML</a:t>
            </a:r>
            <a:endParaRPr b="0" lang="en-US" sz="4200" spc="-1" strike="noStrike">
              <a:solidFill>
                <a:srgbClr val="ffffff"/>
              </a:solidFill>
              <a:latin typeface="Century Gothic"/>
            </a:endParaRPr>
          </a:p>
        </p:txBody>
      </p:sp>
      <p:graphicFrame>
        <p:nvGraphicFramePr>
          <p:cNvPr id="3" name="Diagram3"/>
          <p:cNvGraphicFramePr/>
          <p:nvPr>
            <p:extLst>
              <p:ext uri="{D42A27DB-BD31-4B8C-83A1-F6EECF244321}">
                <p14:modId xmlns:p14="http://schemas.microsoft.com/office/powerpoint/2010/main" val="1952501010"/>
              </p:ext>
            </p:extLst>
          </p:nvPr>
        </p:nvGraphicFramePr>
        <p:xfrm>
          <a:off x="1523880" y="1357200"/>
          <a:ext cx="9143640" cy="45097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sldNum" idx="10"/>
          </p:nvPr>
        </p:nvSpPr>
        <p:spPr>
          <a:xfrm>
            <a:off x="10352520" y="295560"/>
            <a:ext cx="837720" cy="76716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buNone/>
              <a:defRPr b="0" lang="tr-TR" sz="1400" spc="-1" strike="noStrike">
                <a:solidFill>
                  <a:srgbClr val="ffffff"/>
                </a:solidFill>
                <a:latin typeface="Palatino Linotype"/>
              </a:defRPr>
            </a:lvl1pPr>
          </a:lstStyle>
          <a:p>
            <a:pPr algn="ctr">
              <a:lnSpc>
                <a:spcPct val="100000"/>
              </a:lnSpc>
              <a:buNone/>
            </a:pPr>
            <a:fld id="{6A18F752-5277-4FE4-82C0-077F53717801}" type="slidenum">
              <a:rPr b="0" lang="tr-TR" sz="1400" spc="-1" strike="noStrike">
                <a:solidFill>
                  <a:srgbClr val="ffffff"/>
                </a:solidFill>
                <a:latin typeface="Palatino Linotype"/>
              </a:rPr>
              <a:t>5</a:t>
            </a:fld>
            <a:endParaRPr b="0" lang="en-US" sz="1400" spc="-1" strike="noStrike">
              <a:latin typeface="Times New Roman"/>
            </a:endParaRPr>
          </a:p>
        </p:txBody>
      </p:sp>
      <p:sp>
        <p:nvSpPr>
          <p:cNvPr id="159" name="PlaceHolder 2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4200" spc="-1" strike="noStrike">
                <a:solidFill>
                  <a:srgbClr val="ebebeb"/>
                </a:solidFill>
                <a:latin typeface="Century Gothic"/>
              </a:rPr>
              <a:t>Types of Machine Learning</a:t>
            </a:r>
            <a:endParaRPr b="0" lang="en-US" sz="42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60" name="PlaceHolder 3"/>
          <p:cNvSpPr>
            <a:spLocks noGrp="1"/>
          </p:cNvSpPr>
          <p:nvPr>
            <p:ph/>
          </p:nvPr>
        </p:nvSpPr>
        <p:spPr>
          <a:xfrm>
            <a:off x="1103400" y="2053080"/>
            <a:ext cx="8946360" cy="41950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ef53a5"/>
              </a:buClr>
              <a:buSzPct val="80000"/>
              <a:buFont typeface="Wingdings 3" charset="2"/>
              <a:buChar char=""/>
            </a:pPr>
            <a:r>
              <a:rPr b="0" lang="tr-TR" sz="2000" spc="-1" strike="noStrike">
                <a:solidFill>
                  <a:srgbClr val="ffffff"/>
                </a:solidFill>
                <a:latin typeface="Century Gothic"/>
              </a:rPr>
              <a:t>Supervised Learning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lvl="1" marL="743040" indent="-285840">
              <a:lnSpc>
                <a:spcPct val="100000"/>
              </a:lnSpc>
              <a:spcBef>
                <a:spcPts val="1001"/>
              </a:spcBef>
              <a:buClr>
                <a:srgbClr val="ef53a5"/>
              </a:buClr>
              <a:buSzPct val="80000"/>
              <a:buFont typeface="Wingdings 3" charset="2"/>
              <a:buChar char=""/>
            </a:pPr>
            <a:r>
              <a:rPr b="0" lang="tr-TR" sz="1800" spc="-1" strike="noStrike">
                <a:solidFill>
                  <a:srgbClr val="ffffff"/>
                </a:solidFill>
                <a:latin typeface="Century Gothic"/>
              </a:rPr>
              <a:t>Classification</a:t>
            </a:r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  <a:p>
            <a:pPr lvl="1" marL="743040" indent="-285840">
              <a:lnSpc>
                <a:spcPct val="100000"/>
              </a:lnSpc>
              <a:spcBef>
                <a:spcPts val="1001"/>
              </a:spcBef>
              <a:buClr>
                <a:srgbClr val="ef53a5"/>
              </a:buClr>
              <a:buSzPct val="80000"/>
              <a:buFont typeface="Wingdings 3" charset="2"/>
              <a:buChar char=""/>
            </a:pPr>
            <a:r>
              <a:rPr b="0" lang="tr-TR" sz="1800" spc="-1" strike="noStrike">
                <a:solidFill>
                  <a:srgbClr val="ffffff"/>
                </a:solidFill>
                <a:latin typeface="Century Gothic"/>
              </a:rPr>
              <a:t>Regression</a:t>
            </a:r>
            <a:r>
              <a:rPr b="0" lang="en-US" sz="1800" spc="-1" strike="noStrike">
                <a:solidFill>
                  <a:srgbClr val="ffffff"/>
                </a:solidFill>
                <a:latin typeface="Century Gothic"/>
              </a:rPr>
              <a:t>/Prediction </a:t>
            </a:r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ef53a5"/>
              </a:buClr>
              <a:buSzPct val="80000"/>
              <a:buFont typeface="Wingdings 3" charset="2"/>
              <a:buChar char=""/>
            </a:pPr>
            <a:r>
              <a:rPr b="0" lang="tr-TR" sz="2000" spc="-1" strike="noStrike">
                <a:solidFill>
                  <a:srgbClr val="ffffff"/>
                </a:solidFill>
                <a:latin typeface="Century Gothic"/>
              </a:rPr>
              <a:t>Unsupervised Learning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lvl="1" marL="743040" indent="-285840">
              <a:lnSpc>
                <a:spcPct val="100000"/>
              </a:lnSpc>
              <a:spcBef>
                <a:spcPts val="1001"/>
              </a:spcBef>
              <a:buClr>
                <a:srgbClr val="ef53a5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ffffff"/>
                </a:solidFill>
                <a:latin typeface="Century Gothic"/>
              </a:rPr>
              <a:t>K-means clustering</a:t>
            </a:r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  <a:p>
            <a:pPr lvl="1" marL="743040" indent="-285840">
              <a:lnSpc>
                <a:spcPct val="100000"/>
              </a:lnSpc>
              <a:spcBef>
                <a:spcPts val="1001"/>
              </a:spcBef>
              <a:buClr>
                <a:srgbClr val="ef53a5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ffffff"/>
                </a:solidFill>
                <a:latin typeface="Century Gothic"/>
              </a:rPr>
              <a:t>Association Rules</a:t>
            </a:r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ef53a5"/>
              </a:buClr>
              <a:buSzPct val="80000"/>
              <a:buFont typeface="Wingdings 3" charset="2"/>
              <a:buChar char=""/>
            </a:pPr>
            <a:r>
              <a:rPr b="0" lang="tr-TR" sz="2000" spc="-1" strike="noStrike">
                <a:solidFill>
                  <a:srgbClr val="ffffff"/>
                </a:solidFill>
                <a:latin typeface="Century Gothic"/>
              </a:rPr>
              <a:t>Reinforcement Learning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lvl="1" marL="743040" indent="-285840">
              <a:lnSpc>
                <a:spcPct val="100000"/>
              </a:lnSpc>
              <a:spcBef>
                <a:spcPts val="1001"/>
              </a:spcBef>
              <a:buClr>
                <a:srgbClr val="ef53a5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ffffff"/>
                </a:solidFill>
                <a:latin typeface="Century Gothic"/>
              </a:rPr>
              <a:t>Everything else</a:t>
            </a:r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  <a:p>
            <a:pPr marL="343080" indent="-34308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sldNum" idx="11"/>
          </p:nvPr>
        </p:nvSpPr>
        <p:spPr>
          <a:xfrm>
            <a:off x="10352520" y="295560"/>
            <a:ext cx="837720" cy="76716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buNone/>
              <a:defRPr b="0" lang="tr-TR" sz="1400" spc="-1" strike="noStrike">
                <a:solidFill>
                  <a:srgbClr val="ffffff"/>
                </a:solidFill>
                <a:latin typeface="Palatino Linotype"/>
              </a:defRPr>
            </a:lvl1pPr>
          </a:lstStyle>
          <a:p>
            <a:pPr algn="ctr">
              <a:lnSpc>
                <a:spcPct val="100000"/>
              </a:lnSpc>
              <a:buNone/>
            </a:pPr>
            <a:fld id="{300A5DD6-6E5D-4669-A82B-E820219ACC47}" type="slidenum">
              <a:rPr b="0" lang="tr-TR" sz="1400" spc="-1" strike="noStrike">
                <a:solidFill>
                  <a:srgbClr val="ffffff"/>
                </a:solidFill>
                <a:latin typeface="Palatino Linotype"/>
              </a:rPr>
              <a:t>5</a:t>
            </a:fld>
            <a:endParaRPr b="0" lang="en-US" sz="1400" spc="-1" strike="noStrike">
              <a:latin typeface="Times New Roman"/>
            </a:endParaRPr>
          </a:p>
        </p:txBody>
      </p:sp>
      <p:pic>
        <p:nvPicPr>
          <p:cNvPr id="162" name="Picture 6" descr=""/>
          <p:cNvPicPr/>
          <p:nvPr/>
        </p:nvPicPr>
        <p:blipFill>
          <a:blip r:embed="rId1"/>
          <a:stretch/>
        </p:blipFill>
        <p:spPr>
          <a:xfrm>
            <a:off x="5664240" y="1492200"/>
            <a:ext cx="4546080" cy="4374720"/>
          </a:xfrm>
          <a:prstGeom prst="rect">
            <a:avLst/>
          </a:prstGeom>
          <a:ln w="0">
            <a:noFill/>
          </a:ln>
        </p:spPr>
      </p:pic>
      <p:sp>
        <p:nvSpPr>
          <p:cNvPr id="163" name="PlaceHolder 2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4200" spc="-1" strike="noStrike">
                <a:solidFill>
                  <a:srgbClr val="ebebeb"/>
                </a:solidFill>
                <a:latin typeface="Century Gothic"/>
              </a:rPr>
              <a:t>Prediction: </a:t>
            </a:r>
            <a:r>
              <a:rPr b="0" lang="tr-TR" sz="4200" spc="-1" strike="noStrike">
                <a:solidFill>
                  <a:srgbClr val="ebebeb"/>
                </a:solidFill>
                <a:latin typeface="Century Gothic"/>
              </a:rPr>
              <a:t>Regression</a:t>
            </a:r>
            <a:endParaRPr b="0" lang="en-US" sz="42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64" name="Text Box 9"/>
          <p:cNvSpPr/>
          <p:nvPr/>
        </p:nvSpPr>
        <p:spPr>
          <a:xfrm>
            <a:off x="7870680" y="2779560"/>
            <a:ext cx="1442880" cy="505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i="1" lang="tr-TR" sz="2400" spc="-1" strike="noStrike">
                <a:solidFill>
                  <a:srgbClr val="ffffff"/>
                </a:solidFill>
                <a:latin typeface="Lucida Bright"/>
              </a:rPr>
              <a:t>y </a:t>
            </a:r>
            <a:r>
              <a:rPr b="0" lang="tr-TR" sz="2400" spc="-1" strike="noStrike">
                <a:solidFill>
                  <a:srgbClr val="ffffff"/>
                </a:solidFill>
                <a:latin typeface="Lucida Bright"/>
              </a:rPr>
              <a:t>= </a:t>
            </a:r>
            <a:r>
              <a:rPr b="0" i="1" lang="tr-TR" sz="2400" spc="-1" strike="noStrike">
                <a:solidFill>
                  <a:srgbClr val="ffffff"/>
                </a:solidFill>
                <a:latin typeface="Lucida Bright"/>
              </a:rPr>
              <a:t>wx</a:t>
            </a:r>
            <a:r>
              <a:rPr b="0" lang="tr-TR" sz="2400" spc="-1" strike="noStrike">
                <a:solidFill>
                  <a:srgbClr val="ffffff"/>
                </a:solidFill>
                <a:latin typeface="Lucida Bright"/>
              </a:rPr>
              <a:t>+</a:t>
            </a:r>
            <a:r>
              <a:rPr b="0" i="1" lang="tr-TR" sz="2400" spc="-1" strike="noStrike">
                <a:solidFill>
                  <a:srgbClr val="ffffff"/>
                </a:solidFill>
                <a:latin typeface="Lucida Bright"/>
              </a:rPr>
              <a:t>w</a:t>
            </a:r>
            <a:r>
              <a:rPr b="0" lang="tr-TR" sz="2400" spc="-1" strike="noStrike" baseline="-25000">
                <a:solidFill>
                  <a:srgbClr val="ffffff"/>
                </a:solidFill>
                <a:latin typeface="Lucida Bright"/>
              </a:rPr>
              <a:t>0</a:t>
            </a:r>
            <a:endParaRPr b="0" lang="en-US" sz="2400" spc="-1" strike="noStrike">
              <a:latin typeface="Arial"/>
            </a:endParaRPr>
          </a:p>
        </p:txBody>
      </p:sp>
      <p:graphicFrame>
        <p:nvGraphicFramePr>
          <p:cNvPr id="4" name="Diagram4"/>
          <p:cNvGraphicFramePr/>
          <p:nvPr>
            <p:extLst>
              <p:ext uri="{D42A27DB-BD31-4B8C-83A1-F6EECF244321}">
                <p14:modId xmlns:p14="http://schemas.microsoft.com/office/powerpoint/2010/main" val="3984431568"/>
              </p:ext>
            </p:extLst>
          </p:nvPr>
        </p:nvGraphicFramePr>
        <p:xfrm>
          <a:off x="609480" y="1981080"/>
          <a:ext cx="5384520" cy="38858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laceHolder 1"/>
          <p:cNvSpPr>
            <a:spLocks noGrp="1"/>
          </p:cNvSpPr>
          <p:nvPr>
            <p:ph type="title"/>
          </p:nvPr>
        </p:nvSpPr>
        <p:spPr>
          <a:xfrm>
            <a:off x="1992240" y="476280"/>
            <a:ext cx="8229240" cy="9522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tr-TR" sz="4200" spc="-1" strike="noStrike">
                <a:solidFill>
                  <a:srgbClr val="ebebeb"/>
                </a:solidFill>
                <a:latin typeface="Century Gothic"/>
              </a:rPr>
              <a:t>Supervised Learning: Uses</a:t>
            </a:r>
            <a:endParaRPr b="0" lang="en-US" sz="42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66" name="TextBox 4"/>
          <p:cNvSpPr/>
          <p:nvPr/>
        </p:nvSpPr>
        <p:spPr>
          <a:xfrm>
            <a:off x="1881360" y="1357200"/>
            <a:ext cx="8500680" cy="57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3200" spc="-1" strike="noStrike">
                <a:solidFill>
                  <a:srgbClr val="ffffff"/>
                </a:solidFill>
                <a:latin typeface="Palatino Linotype"/>
              </a:rPr>
              <a:t>Example: decision trees tools that create rules</a:t>
            </a:r>
            <a:endParaRPr b="0" lang="en-US" sz="3200" spc="-1" strike="noStrike">
              <a:latin typeface="Arial"/>
            </a:endParaRPr>
          </a:p>
        </p:txBody>
      </p:sp>
      <p:graphicFrame>
        <p:nvGraphicFramePr>
          <p:cNvPr id="5" name="Diagram5"/>
          <p:cNvGraphicFramePr/>
          <p:nvPr>
            <p:extLst>
              <p:ext uri="{D42A27DB-BD31-4B8C-83A1-F6EECF244321}">
                <p14:modId xmlns:p14="http://schemas.microsoft.com/office/powerpoint/2010/main" val="2074271349"/>
              </p:ext>
            </p:extLst>
          </p:nvPr>
        </p:nvGraphicFramePr>
        <p:xfrm>
          <a:off x="1103400" y="2053080"/>
          <a:ext cx="8946360" cy="4195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ec76b5"/>
      </a:hlink>
      <a:folHlink>
        <a:srgbClr val="e8acc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ec76b5"/>
      </a:hlink>
      <a:folHlink>
        <a:srgbClr val="e8acc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ec76b5"/>
      </a:hlink>
      <a:folHlink>
        <a:srgbClr val="e8acc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32</TotalTime>
  <Application>LibreOffice/7.3.5.2$Windows_x86 LibreOffice_project/184fe81b8c8c30d8b5082578aee2fed2ea847c01</Application>
  <AppVersion>15.0000</AppVersion>
  <Words>416</Words>
  <Paragraphs>85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2021-05-05T14:57:09Z</dcterms:created>
  <dc:creator>Adivi, Murthy</dc:creator>
  <dc:description/>
  <dc:language>en-US</dc:language>
  <cp:lastModifiedBy/>
  <dcterms:modified xsi:type="dcterms:W3CDTF">2024-07-19T11:03:46Z</dcterms:modified>
  <cp:revision>4</cp:revision>
  <dc:subject/>
  <dc:title>Introduction to Machine Learning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GUID">
    <vt:lpwstr>3C694A47-53D4-4F61-BAC7-2670EB605476</vt:lpwstr>
  </property>
  <property fmtid="{D5CDD505-2E9C-101B-9397-08002B2CF9AE}" pid="3" name="ArticulatePath">
    <vt:lpwstr>Presentation2</vt:lpwstr>
  </property>
  <property fmtid="{D5CDD505-2E9C-101B-9397-08002B2CF9AE}" pid="4" name="MSIP_Label_17cb76b2-10b8-4fe1-93d4-2202842406cd_ActionId">
    <vt:lpwstr>cd746285-316c-416e-9590-e4e2721de92a</vt:lpwstr>
  </property>
  <property fmtid="{D5CDD505-2E9C-101B-9397-08002B2CF9AE}" pid="5" name="MSIP_Label_17cb76b2-10b8-4fe1-93d4-2202842406cd_Application">
    <vt:lpwstr>Microsoft Azure Information Protection</vt:lpwstr>
  </property>
  <property fmtid="{D5CDD505-2E9C-101B-9397-08002B2CF9AE}" pid="6" name="MSIP_Label_17cb76b2-10b8-4fe1-93d4-2202842406cd_Enabled">
    <vt:lpwstr>True</vt:lpwstr>
  </property>
  <property fmtid="{D5CDD505-2E9C-101B-9397-08002B2CF9AE}" pid="7" name="MSIP_Label_17cb76b2-10b8-4fe1-93d4-2202842406cd_Extended_MSFT_Method">
    <vt:lpwstr>Manual</vt:lpwstr>
  </property>
  <property fmtid="{D5CDD505-2E9C-101B-9397-08002B2CF9AE}" pid="8" name="MSIP_Label_17cb76b2-10b8-4fe1-93d4-2202842406cd_Name">
    <vt:lpwstr>External Public</vt:lpwstr>
  </property>
  <property fmtid="{D5CDD505-2E9C-101B-9397-08002B2CF9AE}" pid="9" name="MSIP_Label_17cb76b2-10b8-4fe1-93d4-2202842406cd_Owner">
    <vt:lpwstr>Murthy.Adivi@emc.com</vt:lpwstr>
  </property>
  <property fmtid="{D5CDD505-2E9C-101B-9397-08002B2CF9AE}" pid="10" name="MSIP_Label_17cb76b2-10b8-4fe1-93d4-2202842406cd_SetDate">
    <vt:lpwstr>2021-05-05T15:20:10.8087127Z</vt:lpwstr>
  </property>
  <property fmtid="{D5CDD505-2E9C-101B-9397-08002B2CF9AE}" pid="11" name="MSIP_Label_17cb76b2-10b8-4fe1-93d4-2202842406cd_SiteId">
    <vt:lpwstr>945c199a-83a2-4e80-9f8c-5a91be5752dd</vt:lpwstr>
  </property>
  <property fmtid="{D5CDD505-2E9C-101B-9397-08002B2CF9AE}" pid="12" name="PresentationFormat">
    <vt:lpwstr>Widescreen</vt:lpwstr>
  </property>
  <property fmtid="{D5CDD505-2E9C-101B-9397-08002B2CF9AE}" pid="13" name="Slides">
    <vt:i4>10</vt:i4>
  </property>
  <property fmtid="{D5CDD505-2E9C-101B-9397-08002B2CF9AE}" pid="14" name="aiplabel">
    <vt:lpwstr>External Public</vt:lpwstr>
  </property>
</Properties>
</file>